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50" t="15649" r="71250" b="13359"/>
          <a:stretch/>
        </p:blipFill>
        <p:spPr>
          <a:xfrm>
            <a:off x="2971800" y="0"/>
            <a:ext cx="3097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7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 (Coopers Student)</dc:creator>
  <cp:lastModifiedBy>Scott CRAWLEY (Coopers Student)</cp:lastModifiedBy>
  <cp:revision>1</cp:revision>
  <dcterms:created xsi:type="dcterms:W3CDTF">2006-08-16T00:00:00Z</dcterms:created>
  <dcterms:modified xsi:type="dcterms:W3CDTF">2018-09-06T08:27:00Z</dcterms:modified>
</cp:coreProperties>
</file>