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3480" y="-3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80" t="18642" r="67570" b="15062"/>
          <a:stretch/>
        </p:blipFill>
        <p:spPr bwMode="auto">
          <a:xfrm>
            <a:off x="2133600" y="0"/>
            <a:ext cx="3200400" cy="9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5738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CRAWLEY</dc:creator>
  <cp:lastModifiedBy>Scott CRAWLEY</cp:lastModifiedBy>
  <cp:revision>1</cp:revision>
  <dcterms:created xsi:type="dcterms:W3CDTF">2006-08-16T00:00:00Z</dcterms:created>
  <dcterms:modified xsi:type="dcterms:W3CDTF">2017-12-12T14:39:33Z</dcterms:modified>
</cp:coreProperties>
</file>