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74" y="3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0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2D06-C064-47C0-B0A8-0E05A20C7F8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D9F2-C3BE-49A6-A3B6-4ADC252DC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594" t="21145" r="62600" b="5276"/>
          <a:stretch/>
        </p:blipFill>
        <p:spPr>
          <a:xfrm>
            <a:off x="332656" y="-1"/>
            <a:ext cx="5544616" cy="897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</dc:creator>
  <cp:lastModifiedBy>Scott CRAWLEY (Coopers Student)</cp:lastModifiedBy>
  <cp:revision>2</cp:revision>
  <dcterms:created xsi:type="dcterms:W3CDTF">2017-12-12T14:19:09Z</dcterms:created>
  <dcterms:modified xsi:type="dcterms:W3CDTF">2019-01-30T10:15:22Z</dcterms:modified>
</cp:coreProperties>
</file>