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797675" cy="9928225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000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9CE82-8FE8-458F-88D3-D10DD78A978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95D2-8D74-415E-917F-236F93FAD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9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10C1-3A3A-4282-B394-563C36CDFF6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8FA1-DF74-49AD-8AB4-7D679757A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1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8FA1-DF74-49AD-8AB4-7D679757A8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512663"/>
            <a:ext cx="2160270" cy="10922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512663"/>
            <a:ext cx="6320790" cy="10922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9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1" y="2987045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1" y="2987045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9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9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9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9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69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8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8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7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4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5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5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91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37C-69D4-4E83-A16C-B9CC33CF89C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91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91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1A75-1A13-4544-86A8-512AB549F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80647" y="7178602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-22412" y="0"/>
            <a:ext cx="9503532" cy="12953528"/>
            <a:chOff x="-1208148" y="2728392"/>
            <a:chExt cx="8712968" cy="12025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26774" t="36068" r="40939" b="4780"/>
            <a:stretch/>
          </p:blipFill>
          <p:spPr>
            <a:xfrm>
              <a:off x="1488232" y="2728392"/>
              <a:ext cx="5904656" cy="59046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11993" t="22533" r="40364" b="16150"/>
            <a:stretch/>
          </p:blipFill>
          <p:spPr>
            <a:xfrm>
              <a:off x="-1208148" y="8633048"/>
              <a:ext cx="8712968" cy="6120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8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A3 Paper (297x420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</dc:creator>
  <cp:lastModifiedBy>Scott CRAWLEY (Coopers Student)</cp:lastModifiedBy>
  <cp:revision>4</cp:revision>
  <cp:lastPrinted>2017-12-12T14:16:20Z</cp:lastPrinted>
  <dcterms:created xsi:type="dcterms:W3CDTF">2017-12-12T14:11:07Z</dcterms:created>
  <dcterms:modified xsi:type="dcterms:W3CDTF">2019-01-31T12:06:11Z</dcterms:modified>
</cp:coreProperties>
</file>