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50" y="-14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4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0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9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3870-602A-464C-9B19-D32021C68CA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12D2-2A61-4E1E-82C8-A1B35630F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3423" r="41563" b="35278"/>
          <a:stretch/>
        </p:blipFill>
        <p:spPr bwMode="auto">
          <a:xfrm>
            <a:off x="2132856" y="0"/>
            <a:ext cx="252028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9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</dc:creator>
  <cp:lastModifiedBy>Scott CRAWLEY</cp:lastModifiedBy>
  <cp:revision>1</cp:revision>
  <dcterms:created xsi:type="dcterms:W3CDTF">2017-12-12T15:03:57Z</dcterms:created>
  <dcterms:modified xsi:type="dcterms:W3CDTF">2017-12-12T15:05:39Z</dcterms:modified>
</cp:coreProperties>
</file>