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52F9D-1067-410C-B13F-506AB47D0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33940-3CCF-4F1E-9593-082079A3F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F13364-1743-4006-B4B3-F18002BF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287A-FC42-4A8F-8046-CE137030AA75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E47BE5-ACBA-4324-AAA7-A8A9EBFD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349A5A-10B4-4CC0-97BA-66E5511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4CF6-8BB3-40AE-8346-57092EE3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3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D2CF6-0956-4AD5-BA96-DAFC2DC5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47E5F2-84C4-4746-953D-E212C32EE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2A1A5-7B41-4CCB-9027-57F50E1B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287A-FC42-4A8F-8046-CE137030AA75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F6CC3-F9D9-4C76-B3D1-91197CD5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DA8CC8-662E-4B66-BDDC-A1669DA7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4CF6-8BB3-40AE-8346-57092EE3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7653D6-803C-4342-B577-6FC04A756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879C10-D47F-4927-A784-5F6DABCB8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C37CF-4E6B-47F6-B595-8C73E68D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287A-FC42-4A8F-8046-CE137030AA75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04F0EC-6675-48EC-86EC-4DDE1A6F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10282-C289-43E8-8904-5D20F042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4CF6-8BB3-40AE-8346-57092EE3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23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158E5-3BFF-42F7-B660-1C5D8050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6147E-663D-4DFB-8FC9-F263C0369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B14F70-CA0E-4977-B21A-5B3599B9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287A-FC42-4A8F-8046-CE137030AA75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FE8E90-B1E3-4159-97E0-CA0704A9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5B197D-54A2-4269-A171-2689D995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4CF6-8BB3-40AE-8346-57092EE3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55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7B649-1BB5-442D-8FCA-CFF66628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35AE36-CB89-4692-87DD-7E3ACB7DB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4D69EE-B55A-4ACD-8032-4881A7E9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287A-FC42-4A8F-8046-CE137030AA75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82752-D29C-40D5-BC23-3D981465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4760A-E700-45A3-88C0-359E24F2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4CF6-8BB3-40AE-8346-57092EE3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73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5E9EE-16C1-48B6-9E8D-E277E2ED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DA41F7-15AC-4F82-BCFE-34C471662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3A9D5A-D4B5-4E79-A877-C640C135E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93D428-0E94-435D-A047-9FAC6D4C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287A-FC42-4A8F-8046-CE137030AA75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E4E0D8-EB31-4CBE-AD2C-E0CAD4BC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74334B-A6F4-4E31-9A64-8CE2CD97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4CF6-8BB3-40AE-8346-57092EE3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55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3545F-8527-4790-AD2E-F7E0134C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D08BA2-C119-4814-B418-E8BED8753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3F4749-47E5-4CC2-9507-69A75AF88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86AB11-6F49-41CC-9DF4-13CD81E91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59A4D1-EB7A-4FB0-95D2-67A0B73E9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F4AA11-5595-4042-8E3B-AB92E6EA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287A-FC42-4A8F-8046-CE137030AA75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4BD6F6-110F-4FA4-80AA-5411CE45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294032-6D97-4E61-8193-56ADE9A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4CF6-8BB3-40AE-8346-57092EE3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50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ACB21-5EB5-4615-8106-256EFD0A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3A8342-4520-4878-BAFA-2F30F5B7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287A-FC42-4A8F-8046-CE137030AA75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0C75B2-C49F-4C08-B268-43410B61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F723E9-2011-4B04-9C44-D2FB71A8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4CF6-8BB3-40AE-8346-57092EE3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06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4FD32F-95F5-45A7-9785-D25F561E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287A-FC42-4A8F-8046-CE137030AA75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52684F-EF52-4190-9A06-A05C8957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3CE230-11A4-4FDC-80DD-0CDDC0A2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4CF6-8BB3-40AE-8346-57092EE3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25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D536C-F5DC-47CC-BBFC-9222C42B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42111B-AD06-4B85-B7CF-30D692AB2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83D09B-2F44-43CF-92E5-A45FDB99A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0CB004-ADAD-4363-A905-BB5FD210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287A-FC42-4A8F-8046-CE137030AA75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C80C1D-F6DF-4051-ACAF-A017C9EF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9183B-5F5B-47F3-A35A-84BDD3D7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4CF6-8BB3-40AE-8346-57092EE3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85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1EF2F-9FA6-4FD0-9D88-198787E1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58D771-AF35-42EE-ADF2-C8FB1B6B7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7B3B4D-2730-42AA-8BAC-53E19B6AF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29B776-4B95-460A-8AFB-25488C6D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287A-FC42-4A8F-8046-CE137030AA75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0A8904-4777-4DAB-BE34-EB2D31E8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E03B72-A07A-47D1-93DD-398431B7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4CF6-8BB3-40AE-8346-57092EE3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6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B02362-B2F9-4763-BD93-07CD734C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4DB101-769D-441E-8102-7A85BD8F0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D805CC-C788-43BD-842F-0DFB7AF24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9287A-FC42-4A8F-8046-CE137030AA75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1A9563-C284-4BC9-A372-BD666B198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F2295B-1DC9-4488-A617-052A17955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34CF6-8BB3-40AE-8346-57092EE3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40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4BB989E4-0AD2-4C3A-897A-5B807B3BB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3" y="71258"/>
            <a:ext cx="4795857" cy="67867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87113D-F576-48C5-B86F-98096F055C3C}"/>
              </a:ext>
            </a:extLst>
          </p:cNvPr>
          <p:cNvSpPr txBox="1"/>
          <p:nvPr/>
        </p:nvSpPr>
        <p:spPr>
          <a:xfrm>
            <a:off x="4187687" y="1205948"/>
            <a:ext cx="36443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1) Quais são os principais objetivos do site? Informar, vender, dar suporte?</a:t>
            </a:r>
          </a:p>
          <a:p>
            <a:pPr marL="342900" indent="-342900">
              <a:buAutoNum type="arabicParenR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2) Que tipo de site ele é? Puramente promocional? Coletor de Informações? 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3) Quais são as mensagens mais importantes que o site deve passar aos visitantes?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4) Quais são os planos para promover o site?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5) Há uma data aproximada para o site tenha que estar pronto?</a:t>
            </a:r>
          </a:p>
        </p:txBody>
      </p:sp>
    </p:spTree>
    <p:extLst>
      <p:ext uri="{BB962C8B-B14F-4D97-AF65-F5344CB8AC3E}">
        <p14:creationId xmlns:p14="http://schemas.microsoft.com/office/powerpoint/2010/main" val="2576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4BB989E4-0AD2-4C3A-897A-5B807B3BB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71" y="217032"/>
            <a:ext cx="4795857" cy="67867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87113D-F576-48C5-B86F-98096F055C3C}"/>
              </a:ext>
            </a:extLst>
          </p:cNvPr>
          <p:cNvSpPr txBox="1"/>
          <p:nvPr/>
        </p:nvSpPr>
        <p:spPr>
          <a:xfrm>
            <a:off x="4210877" y="1406392"/>
            <a:ext cx="37702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SOBRE O NEGÓCIO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1) Descreva o negócio/produto/empresa como se fosse uma pessoa. É sério? Confiável? Justifique.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2) Quais são os pontos fortes e fracos do negócio/produto/empresa? Por quê?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3) Qual a mensagem que melhor descreve o conteúdo/atuação do negócio/produto/empresa?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4) É necessário obter dados dos visitantes? O quê é preciso saber? Por quê?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5) Há uma hospedagem já contratada?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6) Há um cadastro e/ou registro no registro.br?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2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4BB989E4-0AD2-4C3A-897A-5B807B3BB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71" y="71258"/>
            <a:ext cx="4795857" cy="67867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87113D-F576-48C5-B86F-98096F055C3C}"/>
              </a:ext>
            </a:extLst>
          </p:cNvPr>
          <p:cNvSpPr txBox="1"/>
          <p:nvPr/>
        </p:nvSpPr>
        <p:spPr>
          <a:xfrm>
            <a:off x="4027002" y="1181105"/>
            <a:ext cx="41379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PÚBLICO-ALVO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1) Foi apontado na última reunião que o público-alvo é [público-alvo]. Para complementar, qual é o público-alvo secundário e terciário? Descreva interesses, necessidades e o que mais souber a respeito.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2) O que o site irá oferecer ao seu público-alvo?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3) O que os visitantes devem fazer no site?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4) Qual o conhecimento que os visitantes do site tem de internet/web? E o conhecimento técnico?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5) Qual a "capacidade técnica" de acesso de seus usuários (navegador, velocidade de acesso, tempo de acesso diário)?</a:t>
            </a:r>
          </a:p>
        </p:txBody>
      </p:sp>
    </p:spTree>
    <p:extLst>
      <p:ext uri="{BB962C8B-B14F-4D97-AF65-F5344CB8AC3E}">
        <p14:creationId xmlns:p14="http://schemas.microsoft.com/office/powerpoint/2010/main" val="382017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4BB989E4-0AD2-4C3A-897A-5B807B3BB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71" y="217032"/>
            <a:ext cx="4795857" cy="67867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87113D-F576-48C5-B86F-98096F055C3C}"/>
              </a:ext>
            </a:extLst>
          </p:cNvPr>
          <p:cNvSpPr txBox="1"/>
          <p:nvPr/>
        </p:nvSpPr>
        <p:spPr>
          <a:xfrm>
            <a:off x="4210877" y="1406392"/>
            <a:ext cx="37702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1) Que informação do site mudará? Com que frequência e com que abrangência?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2) Quem se beneficia com as atualizações?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3) Quais são as seções e funcionalidades que precisam existir?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4) Qual é o "aceite" do site (o que precisa existir para "aceitar" que ele está pronto)?</a:t>
            </a:r>
          </a:p>
        </p:txBody>
      </p:sp>
    </p:spTree>
    <p:extLst>
      <p:ext uri="{BB962C8B-B14F-4D97-AF65-F5344CB8AC3E}">
        <p14:creationId xmlns:p14="http://schemas.microsoft.com/office/powerpoint/2010/main" val="123910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4BB989E4-0AD2-4C3A-897A-5B807B3BB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71" y="217032"/>
            <a:ext cx="4795857" cy="67867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87113D-F576-48C5-B86F-98096F055C3C}"/>
              </a:ext>
            </a:extLst>
          </p:cNvPr>
          <p:cNvSpPr txBox="1"/>
          <p:nvPr/>
        </p:nvSpPr>
        <p:spPr>
          <a:xfrm>
            <a:off x="4210877" y="1406392"/>
            <a:ext cx="37702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APARÊNCIA (DESIGN)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1) Tem em mente alguma aparência para o web site?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2) Existem padrões existentes, como logotipos e cores, que devem estar presentes?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3) O site parte de um site maior ou grupo de sites com padrões de design que precisam ser correspondidos?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4) Quais são alguns outros sites da web que você gosta? O que você gosta a respeito deles? </a:t>
            </a:r>
          </a:p>
        </p:txBody>
      </p:sp>
    </p:spTree>
    <p:extLst>
      <p:ext uri="{BB962C8B-B14F-4D97-AF65-F5344CB8AC3E}">
        <p14:creationId xmlns:p14="http://schemas.microsoft.com/office/powerpoint/2010/main" val="2028248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422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Aurélio</dc:creator>
  <cp:lastModifiedBy>Marco Aurélio</cp:lastModifiedBy>
  <cp:revision>3</cp:revision>
  <dcterms:created xsi:type="dcterms:W3CDTF">2019-06-25T23:50:29Z</dcterms:created>
  <dcterms:modified xsi:type="dcterms:W3CDTF">2019-06-26T00:17:41Z</dcterms:modified>
</cp:coreProperties>
</file>