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rels" ContentType="application/vnd.openxmlformats-package.relationships+xml"/>
  <Default Extension="wdp" ContentType="image/vnd.ms-photo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36" autoAdjust="0"/>
  </p:normalViewPr>
  <p:slideViewPr>
    <p:cSldViewPr snapToGrid="0" snapToObjects="1">
      <p:cViewPr varScale="1">
        <p:scale>
          <a:sx n="87" d="100"/>
          <a:sy n="87" d="100"/>
        </p:scale>
        <p:origin x="-1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15/02/2012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Sounds for Computer Games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Ben West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02" b="95122" l="2000" r="96667">
                        <a14:foregroundMark x1="42333" y1="33740" x2="41000" y2="78455"/>
                      </a14:backgroundRemoval>
                    </a14:imgEffect>
                  </a14:imgLayer>
                </a14:imgProps>
              </a:ext>
            </a:extLst>
          </a:blip>
          <a:srcRect t="14515"/>
          <a:stretch/>
        </p:blipFill>
        <p:spPr>
          <a:xfrm>
            <a:off x="3313811" y="3034553"/>
            <a:ext cx="5313776" cy="37248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7" b="99448" l="10000" r="95034"/>
                    </a14:imgEffect>
                  </a14:imgLayer>
                </a14:imgProps>
              </a:ext>
            </a:extLst>
          </a:blip>
          <a:srcRect t="1" b="35071"/>
          <a:stretch/>
        </p:blipFill>
        <p:spPr>
          <a:xfrm rot="5400000">
            <a:off x="-618829" y="-2313797"/>
            <a:ext cx="6858000" cy="56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Aim:</a:t>
            </a:r>
            <a:r>
              <a:rPr lang="en-US" dirty="0" smtClean="0"/>
              <a:t> To look into how sound changes in different environments and manipulate it.</a:t>
            </a:r>
            <a:endParaRPr lang="en-US" b="1" u="sng" dirty="0"/>
          </a:p>
          <a:p>
            <a:endParaRPr lang="en-US" b="1" u="sng" dirty="0" smtClean="0"/>
          </a:p>
          <a:p>
            <a:r>
              <a:rPr lang="en-US" b="1" u="sng" dirty="0" smtClean="0"/>
              <a:t>Objective:</a:t>
            </a:r>
            <a:r>
              <a:rPr lang="en-US" dirty="0" smtClean="0"/>
              <a:t> To use frequency response, medium length sequence and other techniques t</a:t>
            </a:r>
            <a:r>
              <a:rPr lang="en-GB" dirty="0"/>
              <a:t>o</a:t>
            </a:r>
            <a:r>
              <a:rPr lang="en-GB" dirty="0" smtClean="0"/>
              <a:t> allow us recreate different audio environments.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5582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3091937"/>
            <a:ext cx="7610476" cy="2601773"/>
          </a:xfrm>
        </p:spPr>
        <p:txBody>
          <a:bodyPr/>
          <a:lstStyle/>
          <a:p>
            <a:r>
              <a:rPr lang="en-US" b="1" u="sng" dirty="0" smtClean="0"/>
              <a:t>Aim:</a:t>
            </a:r>
            <a:r>
              <a:rPr lang="en-US" dirty="0" smtClean="0"/>
              <a:t> To look into how sound changes in different environments and manipulate it.</a:t>
            </a:r>
            <a:endParaRPr lang="en-US" b="1" u="sng" dirty="0"/>
          </a:p>
          <a:p>
            <a:endParaRPr lang="en-US" b="1" u="sng" dirty="0" smtClean="0"/>
          </a:p>
          <a:p>
            <a:r>
              <a:rPr lang="en-US" b="1" u="sng" dirty="0" smtClean="0"/>
              <a:t>Objective:</a:t>
            </a:r>
            <a:r>
              <a:rPr lang="en-US" dirty="0" smtClean="0"/>
              <a:t> </a:t>
            </a:r>
            <a:r>
              <a:rPr lang="en-US" dirty="0"/>
              <a:t>To use frequency response, medium length sequence and other techniques t</a:t>
            </a:r>
            <a:r>
              <a:rPr lang="en-GB" dirty="0"/>
              <a:t>o allow us recreate different audio environments.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3814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perception of sound in any organism is limited to a certain range of frequencies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Sound </a:t>
            </a:r>
            <a:r>
              <a:rPr lang="en-US" dirty="0"/>
              <a:t>pressure is often measured as a level on a </a:t>
            </a:r>
            <a:r>
              <a:rPr lang="en-US" dirty="0" smtClean="0"/>
              <a:t>logarithmic decibel scale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806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16050" y="2336515"/>
            <a:ext cx="4240803" cy="1461917"/>
            <a:chOff x="1226255" y="2306679"/>
            <a:chExt cx="4540067" cy="3439527"/>
          </a:xfrm>
        </p:grpSpPr>
        <p:grpSp>
          <p:nvGrpSpPr>
            <p:cNvPr id="6" name="Group 5"/>
            <p:cNvGrpSpPr/>
            <p:nvPr/>
          </p:nvGrpSpPr>
          <p:grpSpPr>
            <a:xfrm>
              <a:off x="1226255" y="3562217"/>
              <a:ext cx="1810188" cy="1197139"/>
              <a:chOff x="788307" y="2861454"/>
              <a:chExt cx="1810188" cy="119713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88307" y="2861454"/>
                <a:ext cx="1518222" cy="11971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78084" y="3109641"/>
                <a:ext cx="1620411" cy="796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Computer</a:t>
                </a:r>
                <a:endParaRPr lang="en-US" sz="2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62699" y="4549067"/>
              <a:ext cx="1357640" cy="1197139"/>
              <a:chOff x="2861264" y="2861454"/>
              <a:chExt cx="1357640" cy="11971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861264" y="2861454"/>
                <a:ext cx="1357640" cy="11971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07245" y="3109641"/>
                <a:ext cx="1211659" cy="796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Speaker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116716" y="2306679"/>
              <a:ext cx="1649606" cy="1197139"/>
              <a:chOff x="4729844" y="2861454"/>
              <a:chExt cx="1649606" cy="119713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729844" y="2861454"/>
                <a:ext cx="1649606" cy="11971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29844" y="3109641"/>
                <a:ext cx="1649606" cy="796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Microphone</a:t>
                </a:r>
                <a:endParaRPr lang="en-US" dirty="0"/>
              </a:p>
            </p:txBody>
          </p:sp>
        </p:grpSp>
        <p:cxnSp>
          <p:nvCxnSpPr>
            <p:cNvPr id="14" name="Elbow Connector 13"/>
            <p:cNvCxnSpPr>
              <a:stCxn id="5" idx="2"/>
              <a:endCxn id="8" idx="1"/>
            </p:cNvCxnSpPr>
            <p:nvPr/>
          </p:nvCxnSpPr>
          <p:spPr>
            <a:xfrm rot="16200000" flipH="1">
              <a:off x="2929892" y="3814829"/>
              <a:ext cx="388281" cy="2277333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" idx="1"/>
              <a:endCxn id="5" idx="0"/>
            </p:cNvCxnSpPr>
            <p:nvPr/>
          </p:nvCxnSpPr>
          <p:spPr>
            <a:xfrm rot="10800000" flipV="1">
              <a:off x="1985366" y="2953133"/>
              <a:ext cx="2131351" cy="609085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0"/>
              <a:endCxn id="11" idx="2"/>
            </p:cNvCxnSpPr>
            <p:nvPr/>
          </p:nvCxnSpPr>
          <p:spPr>
            <a:xfrm flipV="1">
              <a:off x="4941519" y="3503818"/>
              <a:ext cx="0" cy="10452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2335725" y="4408975"/>
            <a:ext cx="45719" cy="1605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 rot="14640000">
            <a:off x="2280206" y="4182687"/>
            <a:ext cx="202476" cy="452577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9724" y="4161188"/>
            <a:ext cx="218974" cy="2477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84351" y="5883499"/>
            <a:ext cx="754347" cy="2627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96236" y="4846953"/>
            <a:ext cx="467145" cy="6715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29211" y="6379874"/>
            <a:ext cx="41005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4114" y="6014893"/>
            <a:ext cx="4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8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Sweeps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requency </a:t>
            </a:r>
            <a:r>
              <a:rPr lang="en-US" dirty="0"/>
              <a:t>sweep </a:t>
            </a:r>
            <a:r>
              <a:rPr lang="en-US" dirty="0" smtClean="0"/>
              <a:t>with </a:t>
            </a:r>
            <a:r>
              <a:rPr lang="en-US" dirty="0"/>
              <a:t>the sine waveform start from 20 to 20000 </a:t>
            </a:r>
            <a:r>
              <a:rPr lang="en-US" dirty="0" smtClean="0"/>
              <a:t>Hz 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covers the lowest frequency to highest frequency that most human </a:t>
            </a:r>
            <a:r>
              <a:rPr lang="en-US" dirty="0" smtClean="0"/>
              <a:t>ears can detect.</a:t>
            </a:r>
            <a:endParaRPr lang="en-US" dirty="0"/>
          </a:p>
        </p:txBody>
      </p:sp>
      <p:pic>
        <p:nvPicPr>
          <p:cNvPr id="8" name="sweep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8814" y="502269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Sweeps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20588" y="2038256"/>
            <a:ext cx="3566160" cy="857344"/>
          </a:xfrm>
        </p:spPr>
        <p:txBody>
          <a:bodyPr/>
          <a:lstStyle/>
          <a:p>
            <a:r>
              <a:rPr lang="en-US" sz="1800" dirty="0" smtClean="0"/>
              <a:t>Compares how the frequency response varies for in different rooms</a:t>
            </a:r>
            <a:endParaRPr lang="en-US" sz="1800" dirty="0"/>
          </a:p>
        </p:txBody>
      </p:sp>
      <p:pic>
        <p:nvPicPr>
          <p:cNvPr id="5" name="Content Placeholder 4" descr="frequencysweepcomparison3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r="836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 smtClean="0"/>
              <a:t>Compares how the two different microphones used responses vary.</a:t>
            </a:r>
            <a:endParaRPr lang="en-US" sz="1800" dirty="0"/>
          </a:p>
        </p:txBody>
      </p:sp>
      <p:pic>
        <p:nvPicPr>
          <p:cNvPr id="9" name="Content Placeholder 8" descr="frequencysweepcomparison2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r="8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969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Sounds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2822761" cy="4224528"/>
          </a:xfrm>
        </p:spPr>
        <p:txBody>
          <a:bodyPr/>
          <a:lstStyle/>
          <a:p>
            <a:r>
              <a:rPr lang="en-US" dirty="0" smtClean="0"/>
              <a:t>Two knocks in the same place of a room. One directly on to wood and another damped by foam.</a:t>
            </a:r>
            <a:endParaRPr lang="en-US" dirty="0"/>
          </a:p>
        </p:txBody>
      </p:sp>
      <p:pic>
        <p:nvPicPr>
          <p:cNvPr id="15" name="Picture 14" descr="foamandwoodkno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62" y="2050944"/>
            <a:ext cx="5178238" cy="42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output of a dynamic system when presented with a brief input signal (impulse)</a:t>
            </a:r>
          </a:p>
          <a:p>
            <a:endParaRPr lang="en-US" dirty="0"/>
          </a:p>
          <a:p>
            <a:r>
              <a:rPr lang="en-US" dirty="0" smtClean="0"/>
              <a:t>Developed in the 1970’s for testing loudspeakers</a:t>
            </a: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the acoustic characteristics of a location, such as a concert hall, to be captured.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8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Reverb</a:t>
            </a:r>
          </a:p>
          <a:p>
            <a:endParaRPr lang="en-US" dirty="0" smtClean="0"/>
          </a:p>
          <a:p>
            <a:r>
              <a:rPr lang="en-US" dirty="0" smtClean="0"/>
              <a:t>Maximum Length Sequence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Manipulating Sounds</a:t>
            </a:r>
          </a:p>
        </p:txBody>
      </p:sp>
    </p:spTree>
    <p:extLst>
      <p:ext uri="{BB962C8B-B14F-4D97-AF65-F5344CB8AC3E}">
        <p14:creationId xmlns:p14="http://schemas.microsoft.com/office/powerpoint/2010/main" val="160395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978</TotalTime>
  <Words>246</Words>
  <Application>Microsoft Macintosh PowerPoint</Application>
  <PresentationFormat>On-screen Show (4:3)</PresentationFormat>
  <Paragraphs>41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Virtual Sounds for Computer Games</vt:lpstr>
      <vt:lpstr>Introduction</vt:lpstr>
      <vt:lpstr>Background</vt:lpstr>
      <vt:lpstr>Equipment</vt:lpstr>
      <vt:lpstr>Frequency Sweeps</vt:lpstr>
      <vt:lpstr>Frequency Sweeps</vt:lpstr>
      <vt:lpstr>Impact Sounds</vt:lpstr>
      <vt:lpstr>Impulse Response</vt:lpstr>
      <vt:lpstr>Future Plans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Sounds for Computer Games</dc:title>
  <dc:creator>Ben West</dc:creator>
  <cp:lastModifiedBy>Ben West</cp:lastModifiedBy>
  <cp:revision>18</cp:revision>
  <dcterms:created xsi:type="dcterms:W3CDTF">2012-02-15T20:27:13Z</dcterms:created>
  <dcterms:modified xsi:type="dcterms:W3CDTF">2012-02-16T12:46:11Z</dcterms:modified>
</cp:coreProperties>
</file>