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361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altLang="en-GB" sz="2400" lang="en-US"/>
              <a:t>B</a:t>
            </a:r>
            <a:r>
              <a:rPr altLang="en-GB" sz="2400" lang="en-US"/>
              <a:t>.</a:t>
            </a:r>
            <a:r>
              <a:rPr altLang="en-GB" sz="2400" lang="en-US"/>
              <a:t>N</a:t>
            </a:r>
            <a:r>
              <a:rPr altLang="en-GB" sz="2400" lang="en-US"/>
              <a:t>I</a:t>
            </a:r>
            <a:r>
              <a:rPr altLang="en-GB" sz="2400" lang="en-US"/>
              <a:t>K</a:t>
            </a:r>
            <a:r>
              <a:rPr altLang="en-GB" sz="2400" lang="en-US"/>
              <a:t>I</a:t>
            </a:r>
            <a:r>
              <a:rPr altLang="en-GB" sz="2400" lang="en-US"/>
              <a:t>N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7</a:t>
            </a:r>
            <a:r>
              <a:rPr altLang="en-GB" dirty="0" sz="2400" lang="en-US"/>
              <a:t>1</a:t>
            </a:r>
            <a:r>
              <a:rPr altLang="en-GB" dirty="0" sz="2400" lang="en-US"/>
              <a:t>6</a:t>
            </a:r>
            <a:r>
              <a:rPr altLang="en-GB" dirty="0" sz="2400" lang="en-US"/>
              <a:t>8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5E8C4028FB65F4EB6D045AD1AA3385A8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k</a:t>
            </a:r>
            <a:r>
              <a:rPr altLang="en-GB" dirty="0" sz="2400" lang="en-US"/>
              <a:t>e</a:t>
            </a:r>
            <a:r>
              <a:rPr altLang="en-GB" dirty="0" sz="2400" lang="en-US"/>
              <a:t>t</a:t>
            </a:r>
            <a:r>
              <a:rPr altLang="en-GB" dirty="0" sz="2400" lang="en-US"/>
              <a:t>i</a:t>
            </a:r>
            <a:r>
              <a:rPr altLang="en-GB" dirty="0" sz="2400" lang="en-US"/>
              <a:t>n</a:t>
            </a:r>
            <a:r>
              <a:rPr altLang="en-GB" dirty="0" sz="2400" lang="en-US"/>
              <a:t>g</a:t>
            </a:r>
            <a:r>
              <a:rPr altLang="en-GB" dirty="0" sz="2400" lang="en-US"/>
              <a:t> 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agement 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g</a:t>
            </a:r>
            <a:r>
              <a:rPr altLang="en-GB" dirty="0" sz="2400" lang="en-US"/>
              <a:t>u</a:t>
            </a:r>
            <a:r>
              <a:rPr altLang="en-GB" dirty="0" sz="2400" lang="en-US"/>
              <a:t>r</a:t>
            </a:r>
            <a:r>
              <a:rPr altLang="en-GB" dirty="0" sz="2400" lang="en-US"/>
              <a:t>chand </a:t>
            </a:r>
            <a:r>
              <a:rPr altLang="en-GB" dirty="0" sz="2400" lang="en-US"/>
              <a:t>manmull </a:t>
            </a:r>
            <a:r>
              <a:rPr altLang="en-GB" dirty="0" sz="2400" lang="en-US"/>
              <a:t>jain </a:t>
            </a:r>
            <a:r>
              <a:rPr altLang="en-GB" dirty="0" sz="2400" lang="en-US"/>
              <a:t>college </a:t>
            </a:r>
            <a:r>
              <a:rPr altLang="en-GB" dirty="0" sz="2400" lang="en-US"/>
              <a:t>meenabakkam 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altLang="en-GB" dirty="0" sz="2400" lang="en-US"/>
              <a:t>6</a:t>
            </a:r>
            <a:r>
              <a:rPr altLang="en-GB" dirty="0" sz="2400" lang="en-US"/>
              <a:t>1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34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774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3037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361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279550"/>
            <a:ext cx="3232514" cy="1932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2024-09-10T07:29:30Z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d607178238b748a4aeb3522ee860238b</vt:lpwstr>
  </property>
</Properties>
</file>