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Old Standard TT"/>
      <p:regular r:id="rId28"/>
      <p:bold r:id="rId29"/>
      <p: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ldStandardT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ldStandardT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4932dcc85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4932dcc85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858f8fa0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858f8fa0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858f8fa0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858f8fa0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858f8fa0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858f8fa0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858f8fa0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858f8fa0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932dcc8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932dcc8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932dcc85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932dcc85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932dcc85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4932dcc85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932dcc85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932dcc85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932dcc85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932dcc85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932dcc85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4932dcc85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932dcc85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932dcc85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932dcc85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4932dcc8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932dcc85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4932dcc85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932dcc85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932dcc85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858f8fa0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858f8fa0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858f8fa0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858f8fa0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858f8fa0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858f8fa0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858f8fa0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858f8fa0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858f8fa0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858f8fa0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858f8fa0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858f8fa0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jpg"/><Relationship Id="rId4" Type="http://schemas.openxmlformats.org/officeDocument/2006/relationships/image" Target="../media/image2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5.png"/><Relationship Id="rId10" Type="http://schemas.openxmlformats.org/officeDocument/2006/relationships/image" Target="../media/image21.jpg"/><Relationship Id="rId13" Type="http://schemas.openxmlformats.org/officeDocument/2006/relationships/image" Target="../media/image37.jpg"/><Relationship Id="rId1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32.png"/><Relationship Id="rId9" Type="http://schemas.openxmlformats.org/officeDocument/2006/relationships/image" Target="../media/image30.png"/><Relationship Id="rId5" Type="http://schemas.openxmlformats.org/officeDocument/2006/relationships/image" Target="../media/image38.png"/><Relationship Id="rId6" Type="http://schemas.openxmlformats.org/officeDocument/2006/relationships/image" Target="../media/image40.png"/><Relationship Id="rId7" Type="http://schemas.openxmlformats.org/officeDocument/2006/relationships/image" Target="../media/image31.png"/><Relationship Id="rId8" Type="http://schemas.openxmlformats.org/officeDocument/2006/relationships/image" Target="../media/image3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0" l="0" r="42306" t="0"/>
          <a:stretch/>
        </p:blipFill>
        <p:spPr>
          <a:xfrm>
            <a:off x="0" y="0"/>
            <a:ext cx="6363316" cy="505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0425" y="59750"/>
            <a:ext cx="3913575" cy="164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6363325" y="2461425"/>
            <a:ext cx="2780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Aquí</a:t>
            </a: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 mostramos nuestras tablas de la base de datos donde, claramente se ven 2 partes: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-"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Todo relacionado con la Kings-League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-"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Cuentas + permisos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6441" l="1340" r="4921" t="9027"/>
          <a:stretch/>
        </p:blipFill>
        <p:spPr>
          <a:xfrm>
            <a:off x="658325" y="0"/>
            <a:ext cx="7771400" cy="49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0" y="0"/>
            <a:ext cx="1048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XML</a:t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1209150" y="65950"/>
            <a:ext cx="793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Para la reunión de datos, decidimos crear 4 XML (con sus respectivos DTD y XSD para visualizar: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Jornadas del calendario//Clasificación//Play-offs//Resultados de las jornadas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3">
            <a:alphaModFix/>
          </a:blip>
          <a:srcRect b="0" l="0" r="0" t="47484"/>
          <a:stretch/>
        </p:blipFill>
        <p:spPr>
          <a:xfrm>
            <a:off x="4476075" y="3540500"/>
            <a:ext cx="2752100" cy="144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3675"/>
            <a:ext cx="3413626" cy="266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6075" y="741600"/>
            <a:ext cx="4121199" cy="250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 b="51781" l="0" r="0" t="0"/>
          <a:stretch/>
        </p:blipFill>
        <p:spPr>
          <a:xfrm>
            <a:off x="1723975" y="3599700"/>
            <a:ext cx="2752100" cy="132894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/>
        </p:nvSpPr>
        <p:spPr>
          <a:xfrm>
            <a:off x="2633500" y="2411100"/>
            <a:ext cx="6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DTD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7438900" y="2339150"/>
            <a:ext cx="13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XSD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3899575" y="4557225"/>
            <a:ext cx="41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XML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0" y="0"/>
            <a:ext cx="5136900" cy="50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Control_Splits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Min_ Equipos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Min_Jugadores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Max_Jugadores_Draft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Max_Jugadores_Wild_Card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Max_Presupuesto_Equipo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Check_Contrato_Jugador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Control_Miembros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Check_Registro_Equipo_Fecha_Inscripcion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Check_Registro_Jugadores_Fecha_Inscripcion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Equipo_Duplicado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Trigger_Temporadas_Año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Trigger_Splits_Fec_Ini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Trigger_Jornadas_Fec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Bloquear_Splits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Bloquear_Jornadas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Bloquear_Partidos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Bloquear_Equipos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Bloquear_Contratos_Jugador</a:t>
            </a: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5280775" y="375275"/>
            <a:ext cx="366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Estos son los </a:t>
            </a:r>
            <a:r>
              <a:rPr b="1" lang="es">
                <a:latin typeface="Old Standard TT"/>
                <a:ea typeface="Old Standard TT"/>
                <a:cs typeface="Old Standard TT"/>
                <a:sym typeface="Old Standard TT"/>
              </a:rPr>
              <a:t>triggers </a:t>
            </a: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que utilizamos en nuestra base de datos para vigilar los casos posibles que podamos tener en la aplicación.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 rotWithShape="1">
          <a:blip r:embed="rId3">
            <a:alphaModFix/>
          </a:blip>
          <a:srcRect b="0" l="61525" r="0" t="0"/>
          <a:stretch/>
        </p:blipFill>
        <p:spPr>
          <a:xfrm>
            <a:off x="6028925" y="1134850"/>
            <a:ext cx="3115075" cy="39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219825" y="1216550"/>
            <a:ext cx="8520600" cy="3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Tuvimos en mente crear unos procedimientos en la base de datos con un fin </a:t>
            </a:r>
            <a:r>
              <a:rPr lang="es"/>
              <a:t>específico;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Un procedimiento de</a:t>
            </a:r>
            <a:r>
              <a:rPr b="1" lang="es"/>
              <a:t> Informe_Equipos_temporada</a:t>
            </a:r>
            <a:r>
              <a:rPr b="1" lang="es"/>
              <a:t>,</a:t>
            </a:r>
            <a:r>
              <a:rPr lang="es"/>
              <a:t> cuya </a:t>
            </a:r>
            <a:r>
              <a:rPr lang="es"/>
              <a:t>función</a:t>
            </a:r>
            <a:r>
              <a:rPr lang="es"/>
              <a:t> es dar un informe a los administradores.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Una </a:t>
            </a:r>
            <a:r>
              <a:rPr b="1" lang="es"/>
              <a:t>función</a:t>
            </a:r>
            <a:r>
              <a:rPr b="1" lang="es"/>
              <a:t> de Contar_Numero_Jugadores_Por_Equipo,</a:t>
            </a:r>
            <a:r>
              <a:rPr lang="es"/>
              <a:t> cuyo trabajo consiste en complementar el informe de equipos temporada.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Una función de Get_Numero_Jugadores_Draft</a:t>
            </a:r>
            <a:r>
              <a:rPr lang="es"/>
              <a:t> que está unida a uno de nuestros triggers( max_jugadores_draft)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En la base de datos, </a:t>
            </a:r>
            <a:r>
              <a:rPr b="1" lang="es"/>
              <a:t>generamos un </a:t>
            </a:r>
            <a:r>
              <a:rPr b="1" i="1" lang="es"/>
              <a:t>paquete</a:t>
            </a:r>
            <a:r>
              <a:rPr b="1" lang="es"/>
              <a:t> con todo lo relacionado al calendario</a:t>
            </a:r>
            <a:r>
              <a:rPr lang="es"/>
              <a:t>, con sus utilidades; generar los play-offs, calcular la clasificación…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221" y="293800"/>
            <a:ext cx="1640400" cy="92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86075"/>
            <a:ext cx="8520600" cy="18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modelo creamos en la base de datos?¿</a:t>
            </a:r>
            <a:r>
              <a:rPr lang="es"/>
              <a:t>Cuáles</a:t>
            </a:r>
            <a:r>
              <a:rPr lang="es"/>
              <a:t> son las llamadas que vamos a hacer a la base de datos?¿ </a:t>
            </a:r>
            <a:r>
              <a:rPr lang="es"/>
              <a:t>Cómo</a:t>
            </a:r>
            <a:r>
              <a:rPr lang="es"/>
              <a:t> gestionamos todo esto de una manera eficiente?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Todas estas preguntas comenzaron a aparecer en nuestro grupo.  Creamos en el Modelo de la aplicación las entidades que </a:t>
            </a:r>
            <a:r>
              <a:rPr lang="es"/>
              <a:t>utilizaremos</a:t>
            </a:r>
            <a:r>
              <a:rPr lang="es"/>
              <a:t> y una carpeta de repositorios con todas las llamadas a la base de datos.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63700"/>
            <a:ext cx="2948700" cy="311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3225" y="1863700"/>
            <a:ext cx="2654655" cy="311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 txBox="1"/>
          <p:nvPr/>
        </p:nvSpPr>
        <p:spPr>
          <a:xfrm>
            <a:off x="7117075" y="3562075"/>
            <a:ext cx="2042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Nota:</a:t>
            </a:r>
            <a:r>
              <a:rPr lang="es" sz="800">
                <a:latin typeface="Old Standard TT"/>
                <a:ea typeface="Old Standard TT"/>
                <a:cs typeface="Old Standard TT"/>
                <a:sym typeface="Old Standard TT"/>
              </a:rPr>
              <a:t>Igual, has podido observar que en el modelo tenemos una clase persona, pero luego no está en repositorios, porque? 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Old Standard TT"/>
                <a:ea typeface="Old Standard TT"/>
                <a:cs typeface="Old Standard TT"/>
                <a:sym typeface="Old Standard TT"/>
              </a:rPr>
              <a:t>Persona es padre de otras entidades y no tenemos guardado una tabla persona, por lo tanto para la reutilización de código hemos creado esa clase Persona.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6200" y="3688575"/>
            <a:ext cx="322575" cy="3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Controladores de la </a:t>
            </a:r>
            <a:r>
              <a:rPr lang="es"/>
              <a:t>aplicación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171600"/>
            <a:ext cx="4875600" cy="33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controladores de la </a:t>
            </a:r>
            <a:r>
              <a:rPr lang="es"/>
              <a:t>aplicación están divididos en tres grupos;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 Los encargados de las funciones CRUD de los elementos de la temporada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 Los encargados de las acciones en el panel de usuario 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- Los encargados de las funciones del resto de las ventanas.</a:t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400" y="1058225"/>
            <a:ext cx="2520316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Procedimientos para la </a:t>
            </a:r>
            <a:r>
              <a:rPr lang="es"/>
              <a:t>creación</a:t>
            </a:r>
            <a:r>
              <a:rPr lang="es"/>
              <a:t> de los ficheros XML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Creamos procedimientos que crean </a:t>
            </a:r>
            <a:r>
              <a:rPr lang="es"/>
              <a:t>automáticamente</a:t>
            </a:r>
            <a:r>
              <a:rPr lang="es"/>
              <a:t> los archivos XML. Los XML son validados, para que </a:t>
            </a:r>
            <a:r>
              <a:rPr lang="es"/>
              <a:t>más</a:t>
            </a:r>
            <a:r>
              <a:rPr lang="es"/>
              <a:t> tarde sean utilizados en la </a:t>
            </a:r>
            <a:r>
              <a:rPr lang="es"/>
              <a:t>aplicación</a:t>
            </a:r>
            <a:r>
              <a:rPr lang="es"/>
              <a:t> para poder consultar la </a:t>
            </a:r>
            <a:r>
              <a:rPr lang="es"/>
              <a:t>información</a:t>
            </a:r>
            <a:r>
              <a:rPr lang="es"/>
              <a:t> de estos.</a:t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925" y="2597325"/>
            <a:ext cx="4206150" cy="16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0" y="726888"/>
            <a:ext cx="91440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Aplicación</a:t>
            </a: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238" y="451225"/>
            <a:ext cx="5829300" cy="270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5" name="Google Shape;18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9445" y="2469383"/>
            <a:ext cx="1344925" cy="13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cumplidos y no cumplidos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cumplidos: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Crear una interfaz adaptable a cualquier pantalla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Crear un sistema modular e independiente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Tener el mínimo de </a:t>
            </a:r>
            <a:r>
              <a:rPr lang="es"/>
              <a:t>redundancia</a:t>
            </a:r>
            <a:r>
              <a:rPr lang="es"/>
              <a:t> de datos posible(solo almacenar lo necesario)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Objetivos no cumplidos: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Algunos ajustes de la interfaz adaptable no </a:t>
            </a:r>
            <a:r>
              <a:rPr lang="es"/>
              <a:t>están</a:t>
            </a:r>
            <a:r>
              <a:rPr lang="es"/>
              <a:t> finalizados del todo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No hemos conseguido la independencia que queriamos del sistema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No hemos  exterminar todos los datos redundantes de la base de datos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512700" y="1893300"/>
            <a:ext cx="50619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5: B.O.A.J.P</a:t>
            </a:r>
            <a:endParaRPr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512700" y="3840650"/>
            <a:ext cx="28674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BEATRIZ MORÁN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OSCAR CAVADAS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4548800" y="3921325"/>
            <a:ext cx="30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5365375" y="3840650"/>
            <a:ext cx="24594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JORGE EGEA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ANDER MORA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2575" y="1893300"/>
            <a:ext cx="1817275" cy="18172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7489250" y="4835700"/>
            <a:ext cx="1654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Honorable mention:ChatGPT</a:t>
            </a:r>
            <a:endParaRPr sz="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Dificultades a la hora de trabajo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cualquier grupo, hemos tenido algunas dificultades a la hora de elegir entre muchas de las opciones que puede tener en una aplicación. Estas dificultades han sido: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Ideas muy complejas (crear un </a:t>
            </a:r>
            <a:r>
              <a:rPr lang="es"/>
              <a:t>layout que se adapte al ViewPort)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Falta de comunicación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Falta de organización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Nos hemos complicado en algunas partes del proyecto tanto, que no todo el grupo ha podido </a:t>
            </a:r>
            <a:r>
              <a:rPr lang="es"/>
              <a:t>aportar</a:t>
            </a:r>
            <a:r>
              <a:rPr lang="es"/>
              <a:t> ayudas en esos casos.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Reestructuración</a:t>
            </a:r>
            <a:r>
              <a:rPr lang="es"/>
              <a:t> de conceptos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1818600" y="86325"/>
            <a:ext cx="5506800" cy="8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usadas</a:t>
            </a: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46" y="1049350"/>
            <a:ext cx="1897700" cy="115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9350" y="1049350"/>
            <a:ext cx="1153125" cy="115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9588" y="2596025"/>
            <a:ext cx="1153125" cy="115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4675" y="1020575"/>
            <a:ext cx="1517880" cy="115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9300" y="2598563"/>
            <a:ext cx="1153125" cy="114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22000" y="1049362"/>
            <a:ext cx="1153125" cy="115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82838" y="1020575"/>
            <a:ext cx="1539469" cy="115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32560" y="2596025"/>
            <a:ext cx="1153125" cy="115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415499" y="2596013"/>
            <a:ext cx="1406813" cy="115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244275" y="3865562"/>
            <a:ext cx="432435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273500" y="2585938"/>
            <a:ext cx="1173250" cy="11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11700" y="562300"/>
            <a:ext cx="8520600" cy="4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¡Esto es todo! ¡Muchas gracias por vuestra atención!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¡Esperamos que </a:t>
            </a:r>
            <a:r>
              <a:rPr lang="es"/>
              <a:t>hayáis</a:t>
            </a:r>
            <a:r>
              <a:rPr lang="es"/>
              <a:t> disfrutado tanto como nosotros!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Cualquier duda o pregunta, es vuestro momento de hacerla.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¡Hasta otra!</a:t>
            </a:r>
            <a:endParaRPr/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750" y="2490225"/>
            <a:ext cx="1619375" cy="1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265500" y="116275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731300" y="116275"/>
            <a:ext cx="4283100" cy="502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Índice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Proyecto Kings-League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Modelo entidad-relación</a:t>
            </a:r>
            <a:br>
              <a:rPr lang="es"/>
            </a:br>
            <a:r>
              <a:rPr lang="es"/>
              <a:t>Modelo relacional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Diagrama de clases</a:t>
            </a:r>
            <a:br>
              <a:rPr lang="es"/>
            </a:br>
            <a:r>
              <a:rPr lang="es"/>
              <a:t>Diagrama de secuencia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Tablas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Gráfico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XML,DTD,XSD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Triggers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Procedimientos PL/SQL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Modelo/Repositorios/Controladores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Generar XML automáticamente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Prueba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Objetivos cumplidos y no cumplidos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Dificultades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Aplicaciones usadas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Despedida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50" y="1346425"/>
            <a:ext cx="3521326" cy="352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Kings-League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este proyecto, nos disponemos a realizar una aplicación que gestiona alguna de las fases de la Kings-League: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Inscripción de equipos y jugadores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Calendario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Clasificación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Jornadas de la fase regular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Play-offs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Nos ponemos manos a la obra y comenzamos a crear nuestra aplicación desde los cimientos.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1836" y="0"/>
            <a:ext cx="2892164" cy="11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0" y="50"/>
            <a:ext cx="8208600" cy="1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Toda aplicación comienza por su base, creando el modelo entidad-relación y el modelo relacional.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416" y="0"/>
            <a:ext cx="901584" cy="11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677425"/>
            <a:ext cx="5944449" cy="43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1363" y="677418"/>
            <a:ext cx="2264150" cy="1753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4450" y="2442454"/>
            <a:ext cx="2264150" cy="2584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0" y="0"/>
            <a:ext cx="8208600" cy="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Aunque, antes de seguir avanzando, </a:t>
            </a:r>
            <a:r>
              <a:rPr lang="es"/>
              <a:t>era totalmente necesario, </a:t>
            </a:r>
            <a:r>
              <a:rPr lang="es"/>
              <a:t>tener unos conceptos generales que </a:t>
            </a:r>
            <a:r>
              <a:rPr lang="es"/>
              <a:t>teníamos</a:t>
            </a:r>
            <a:r>
              <a:rPr lang="es"/>
              <a:t> que llevarlos constantemente en nuestra mente.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5800"/>
            <a:ext cx="91440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0" r="-431" t="0"/>
          <a:stretch/>
        </p:blipFill>
        <p:spPr>
          <a:xfrm>
            <a:off x="0" y="0"/>
            <a:ext cx="6086475" cy="504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6086475" y="454400"/>
            <a:ext cx="3057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Teniendo claro el modelo entidad-</a:t>
            </a: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relación</a:t>
            </a: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 y el modelo relacional, nos pusimos a preparar el diagrama de clases y el de secuencia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4">
            <a:alphaModFix/>
          </a:blip>
          <a:srcRect b="-1770" l="12682" r="60480" t="1770"/>
          <a:stretch/>
        </p:blipFill>
        <p:spPr>
          <a:xfrm>
            <a:off x="6652225" y="1501100"/>
            <a:ext cx="2014157" cy="342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0" l="4571" r="0" t="3091"/>
          <a:stretch/>
        </p:blipFill>
        <p:spPr>
          <a:xfrm>
            <a:off x="311925" y="0"/>
            <a:ext cx="852015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1025"/>
            <a:ext cx="5211250" cy="42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6450" y="418263"/>
            <a:ext cx="3627949" cy="430697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173250" y="30825"/>
            <a:ext cx="511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Aquí</a:t>
            </a: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 tenemos el diagrama de secuencias del administrador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5647675" y="30825"/>
            <a:ext cx="328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Y este es el diagrama del usuario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