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1" y="1491101"/>
            <a:ext cx="10318418" cy="4394988"/>
          </a:xfrm>
        </p:spPr>
        <p:txBody>
          <a:bodyPr/>
          <a:lstStyle/>
          <a:p>
            <a:r>
              <a:rPr lang="en-US" dirty="0" smtClean="0"/>
              <a:t>Cyber etymology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 game of scrabble for it geeks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923" y="828394"/>
            <a:ext cx="755814" cy="755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1403" y="111377"/>
            <a:ext cx="85926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SIDDAGANGA INSTITUTE OF TECHNOLOGY</a:t>
            </a:r>
            <a:endParaRPr lang="en-US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94342" y="1661323"/>
            <a:ext cx="21089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BROWSE ‘17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861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14:reveal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end…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JUDGE’s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decision will be final.</a:t>
            </a:r>
          </a:p>
          <a:p>
            <a:endParaRPr lang="en-US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Any attempt to revolt against the 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JUDGE’s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decision or not following the instructions given by the 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VOLUNTEERS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may lead to 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INSTANT DISQUALIFICATION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of that team.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0292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 advClick="0" advTm="9000">
        <p15:prstTrans prst="fracture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376" y="190500"/>
            <a:ext cx="4254024" cy="50906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5100" y="5288340"/>
            <a:ext cx="12026900" cy="15696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GOOD LUCK !</a:t>
            </a:r>
            <a:endParaRPr lang="en-US" sz="9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38" y="4192812"/>
            <a:ext cx="3943900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207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7000">
        <p15:prstTrans prst="crush"/>
      </p:transition>
    </mc:Choice>
    <mc:Fallback>
      <p:transition spd="slow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800" dirty="0" smtClean="0"/>
              <a:t>  Each </a:t>
            </a:r>
            <a:r>
              <a:rPr lang="en-US" sz="2800" dirty="0"/>
              <a:t>team can have maximum of 3 members</a:t>
            </a:r>
            <a:r>
              <a:rPr lang="en-US" sz="2800" dirty="0" smtClean="0"/>
              <a:t>.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n-US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  The </a:t>
            </a:r>
            <a:r>
              <a:rPr lang="en-US" sz="2800" dirty="0"/>
              <a:t>game comprises of </a:t>
            </a:r>
            <a:r>
              <a:rPr lang="en-US" sz="2800" dirty="0" smtClean="0"/>
              <a:t>“ROUNDS” and has a total of 5 Rounds.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  FIVE teams will be playing at a time.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19145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 advClick="0" advTm="8000">
        <p15:prstTrans prst="airplane"/>
      </p:transition>
    </mc:Choice>
    <mc:Fallback>
      <p:transition spd="slow"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40689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Each team will be given a </a:t>
            </a:r>
            <a:r>
              <a:rPr lang="en-US" sz="2800" b="1" dirty="0" smtClean="0"/>
              <a:t>character</a:t>
            </a:r>
            <a:r>
              <a:rPr lang="en-US" sz="2800" dirty="0" smtClean="0"/>
              <a:t>, one at a time i.e</a:t>
            </a:r>
            <a:r>
              <a:rPr lang="en-US" sz="2800" dirty="0"/>
              <a:t>.</a:t>
            </a:r>
            <a:r>
              <a:rPr lang="en-US" sz="2800" dirty="0" smtClean="0"/>
              <a:t> one for each round.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That team should frame a word related </a:t>
            </a:r>
            <a:r>
              <a:rPr lang="en-US" sz="5400" dirty="0" smtClean="0">
                <a:solidFill>
                  <a:srgbClr val="FF0000"/>
                </a:solidFill>
              </a:rPr>
              <a:t>only to Electronics and Computers</a:t>
            </a:r>
            <a:r>
              <a:rPr lang="en-US" sz="2800" dirty="0" smtClean="0"/>
              <a:t>, which is considered as a technical term.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The words which are not considered technical will be </a:t>
            </a:r>
            <a:r>
              <a:rPr lang="en-US" sz="2800" b="1" dirty="0" smtClean="0">
                <a:solidFill>
                  <a:srgbClr val="FF0000"/>
                </a:solidFill>
              </a:rPr>
              <a:t>REJECTED.</a:t>
            </a:r>
          </a:p>
        </p:txBody>
      </p:sp>
    </p:spTree>
    <p:extLst>
      <p:ext uri="{BB962C8B-B14F-4D97-AF65-F5344CB8AC3E}">
        <p14:creationId xmlns:p14="http://schemas.microsoft.com/office/powerpoint/2010/main" val="29788455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 advClick="0" advTm="10000">
        <p15:prstTrans prst="peelOff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10718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The word </a:t>
            </a:r>
            <a:r>
              <a:rPr lang="en-US" sz="2400" dirty="0">
                <a:solidFill>
                  <a:srgbClr val="C00000"/>
                </a:solidFill>
              </a:rPr>
              <a:t>should NOT </a:t>
            </a:r>
            <a:r>
              <a:rPr lang="en-US" sz="2400" dirty="0" smtClean="0">
                <a:solidFill>
                  <a:srgbClr val="C00000"/>
                </a:solidFill>
              </a:rPr>
              <a:t>be ;</a:t>
            </a:r>
          </a:p>
          <a:p>
            <a:pPr lvl="0"/>
            <a:r>
              <a:rPr lang="en-US" sz="3200" dirty="0" smtClean="0"/>
              <a:t>Plurals.</a:t>
            </a:r>
          </a:p>
          <a:p>
            <a:pPr lvl="0"/>
            <a:r>
              <a:rPr lang="en-US" sz="3200" dirty="0" smtClean="0"/>
              <a:t>Proper Nouns.</a:t>
            </a:r>
          </a:p>
          <a:p>
            <a:pPr lvl="0"/>
            <a:r>
              <a:rPr lang="en-US" sz="3200" dirty="0" smtClean="0"/>
              <a:t>Acronyms.</a:t>
            </a:r>
          </a:p>
          <a:p>
            <a:pPr lvl="0"/>
            <a:r>
              <a:rPr lang="en-US" sz="3200" dirty="0" smtClean="0"/>
              <a:t>-ing / -ed ending.(continuous / past verb</a:t>
            </a:r>
            <a:r>
              <a:rPr lang="en-US" sz="3200" dirty="0" smtClean="0"/>
              <a:t>.)</a:t>
            </a:r>
          </a:p>
          <a:p>
            <a:pPr lvl="0"/>
            <a:r>
              <a:rPr lang="en-US" sz="3200" dirty="0" smtClean="0"/>
              <a:t>White Spaces is also not Allowed.(</a:t>
            </a:r>
            <a:r>
              <a:rPr lang="en-US" sz="3200" dirty="0" err="1" smtClean="0"/>
              <a:t>eg</a:t>
            </a:r>
            <a:r>
              <a:rPr lang="en-US" sz="3200" dirty="0" smtClean="0"/>
              <a:t> : Data Structures)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147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 advClick="0" advTm="12000">
        <p15:prstTrans prst="pageCurlDouble"/>
      </p:transition>
    </mc:Choice>
    <mc:Fallback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75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75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75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75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7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16" y="1432472"/>
            <a:ext cx="9302268" cy="4993728"/>
          </a:xfrm>
        </p:spPr>
      </p:pic>
      <p:sp>
        <p:nvSpPr>
          <p:cNvPr id="6" name="Oval 5"/>
          <p:cNvSpPr/>
          <p:nvPr/>
        </p:nvSpPr>
        <p:spPr>
          <a:xfrm>
            <a:off x="4972050" y="2410254"/>
            <a:ext cx="2374900" cy="10287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8887438">
            <a:off x="4686046" y="3486923"/>
            <a:ext cx="685800" cy="152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49700" y="3782914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the region where the character is displayed…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568576" y="2220246"/>
            <a:ext cx="1785847" cy="129197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042399" y="2450736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15</a:t>
            </a:r>
            <a:endParaRPr lang="en-US" sz="4800" dirty="0"/>
          </a:p>
        </p:txBody>
      </p:sp>
      <p:sp>
        <p:nvSpPr>
          <p:cNvPr id="16" name="Right Arrow 15"/>
          <p:cNvSpPr/>
          <p:nvPr/>
        </p:nvSpPr>
        <p:spPr>
          <a:xfrm rot="16966781">
            <a:off x="8695940" y="3975398"/>
            <a:ext cx="1101830" cy="190275"/>
          </a:xfrm>
          <a:prstGeom prst="rightArrow">
            <a:avLst>
              <a:gd name="adj1" fmla="val 57123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488452" y="4628848"/>
            <a:ext cx="2124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will have only </a:t>
            </a:r>
            <a:r>
              <a:rPr lang="en-US" sz="2800" dirty="0" smtClean="0">
                <a:solidFill>
                  <a:schemeClr val="bg1"/>
                </a:solidFill>
              </a:rPr>
              <a:t>15 </a:t>
            </a:r>
            <a:r>
              <a:rPr lang="en-US" dirty="0" smtClean="0">
                <a:solidFill>
                  <a:schemeClr val="bg1"/>
                </a:solidFill>
              </a:rPr>
              <a:t>secs to frame and send the word.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837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750" advClick="0" advTm="11000">
        <p14:honeycomb/>
      </p:transition>
    </mc:Choice>
    <mc:Fallback>
      <p:transition spd="slow" advClick="0" advTm="1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128451"/>
            <a:ext cx="9505222" cy="5537200"/>
          </a:xfrm>
        </p:spPr>
      </p:pic>
      <p:sp>
        <p:nvSpPr>
          <p:cNvPr id="5" name="Oval 4"/>
          <p:cNvSpPr/>
          <p:nvPr/>
        </p:nvSpPr>
        <p:spPr>
          <a:xfrm>
            <a:off x="4457700" y="3755734"/>
            <a:ext cx="3448050" cy="10287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44900" y="2247900"/>
            <a:ext cx="6057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Type your word in this text box and either press ENTER or click the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“GO” button.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4111469">
            <a:off x="5885609" y="3357907"/>
            <a:ext cx="635881" cy="1780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32531" y="2648009"/>
            <a:ext cx="7315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 7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850773" y="4164502"/>
            <a:ext cx="203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001042" y="2634469"/>
            <a:ext cx="994523" cy="61185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1600" y="3427266"/>
            <a:ext cx="29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Before the time runs out.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0" y="4648200"/>
            <a:ext cx="177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Multithread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Kernel</a:t>
            </a:r>
          </a:p>
          <a:p>
            <a:r>
              <a:rPr lang="en-US" dirty="0" smtClean="0"/>
              <a:t>Macintosh</a:t>
            </a:r>
          </a:p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10600" y="4648200"/>
            <a:ext cx="170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Formatted</a:t>
            </a:r>
          </a:p>
          <a:p>
            <a:r>
              <a:rPr lang="en-US" dirty="0" smtClean="0"/>
              <a:t>Searching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39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 advClick="0" advTm="14000">
        <p14:prism isInverted="1"/>
      </p:transition>
    </mc:Choice>
    <mc:Fallback>
      <p:transition spd="slow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6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441" y="3073400"/>
            <a:ext cx="2344859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073400"/>
            <a:ext cx="25019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7800" y="1993042"/>
            <a:ext cx="40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If the word is accepted , it will appear in this box.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83858" y="2016444"/>
            <a:ext cx="424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If it is rejected, the word will pop in this box.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5400000">
            <a:off x="2758830" y="2609239"/>
            <a:ext cx="587009" cy="2453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9062992" y="2608306"/>
            <a:ext cx="593815" cy="254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05300" y="3200400"/>
            <a:ext cx="365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rgbClr val="C00000"/>
                </a:solidFill>
              </a:rPr>
              <a:t>Also, keep an eye on the ACCEPTED list to avoid </a:t>
            </a:r>
            <a:r>
              <a:rPr lang="en-US" sz="2800" u="sng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word duplication.</a:t>
            </a:r>
          </a:p>
          <a:p>
            <a:pPr algn="just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(i.e. if the word is already present in the list, the entered word will be rejected. )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932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14000">
        <p14:ripple/>
      </p:transition>
    </mc:Choice>
    <mc:Fallback>
      <p:transition spd="slow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25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7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25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300454"/>
            <a:ext cx="7632700" cy="2443246"/>
          </a:xfrm>
        </p:spPr>
      </p:pic>
      <p:sp>
        <p:nvSpPr>
          <p:cNvPr id="5" name="TextBox 4"/>
          <p:cNvSpPr txBox="1"/>
          <p:nvPr/>
        </p:nvSpPr>
        <p:spPr>
          <a:xfrm>
            <a:off x="1213578" y="215900"/>
            <a:ext cx="10178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A particular weight is assigned to each character.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The score of the valid word framed will be calculated by summing up the values of each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character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in it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For ex : If the entered word is JAVA, then its score will be calculated as,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5700" y="2524224"/>
            <a:ext cx="431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      J   A   V   A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457700" y="3227673"/>
            <a:ext cx="321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   </a:t>
            </a:r>
            <a:r>
              <a:rPr lang="en-US" sz="20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3  +  1  +  1  +  1</a:t>
            </a:r>
            <a:endParaRPr lang="en-US" sz="20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6600" y="3076004"/>
            <a:ext cx="177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= 6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67900" y="4644914"/>
            <a:ext cx="195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this keypad displayed on your screen to know the weights of each character in your word.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43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14000">
        <p14:ferris dir="l"/>
      </p:transition>
    </mc:Choice>
    <mc:Fallback>
      <p:transition spd="slow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2142912"/>
            <a:ext cx="5978939" cy="45693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0876" y="2904308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67226" y="3539308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7226" y="425737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67226" y="4920691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0876" y="564167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9700" y="4459026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2</a:t>
            </a:r>
            <a:endParaRPr lang="en-US" sz="3600" dirty="0"/>
          </a:p>
        </p:txBody>
      </p:sp>
      <p:sp>
        <p:nvSpPr>
          <p:cNvPr id="11" name="Oval 10"/>
          <p:cNvSpPr/>
          <p:nvPr/>
        </p:nvSpPr>
        <p:spPr>
          <a:xfrm>
            <a:off x="7226300" y="2720239"/>
            <a:ext cx="1485900" cy="77816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9448474">
            <a:off x="8706071" y="2608291"/>
            <a:ext cx="1076656" cy="18240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776598" y="2262682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SCORE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36700" y="368300"/>
            <a:ext cx="9309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The total team score after Each Round will be displayed here.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C00000"/>
                </a:solidFill>
              </a:rPr>
              <a:t>TWO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teams with the highest score will automatically qualify for the next EXTENAL ROUND.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7850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750" advClick="0" advTm="12000">
        <p15:prstTrans prst="fallOver"/>
      </p:transition>
    </mc:Choice>
    <mc:Fallback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750"/>
                            </p:stCondLst>
                            <p:childTnLst>
                              <p:par>
                                <p:cTn id="20" presetID="6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240</TotalTime>
  <Words>426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Century Gothic</vt:lpstr>
      <vt:lpstr>Gill Sans MT</vt:lpstr>
      <vt:lpstr>Impact</vt:lpstr>
      <vt:lpstr>Wingdings</vt:lpstr>
      <vt:lpstr>Badge</vt:lpstr>
      <vt:lpstr>Cyber etymology</vt:lpstr>
      <vt:lpstr>rules</vt:lpstr>
      <vt:lpstr>rules</vt:lpstr>
      <vt:lpstr>rules</vt:lpstr>
      <vt:lpstr>The interface</vt:lpstr>
      <vt:lpstr>The interface</vt:lpstr>
      <vt:lpstr>The interface</vt:lpstr>
      <vt:lpstr>PowerPoint Presentation</vt:lpstr>
      <vt:lpstr>PowerPoint Presentation</vt:lpstr>
      <vt:lpstr>At the end…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Harshith K S</dc:creator>
  <cp:lastModifiedBy>Harshith K S</cp:lastModifiedBy>
  <cp:revision>76</cp:revision>
  <dcterms:created xsi:type="dcterms:W3CDTF">2017-03-10T16:12:07Z</dcterms:created>
  <dcterms:modified xsi:type="dcterms:W3CDTF">2017-03-11T04:22:19Z</dcterms:modified>
</cp:coreProperties>
</file>