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79" r:id="rId5"/>
    <p:sldId id="278" r:id="rId6"/>
    <p:sldId id="264" r:id="rId7"/>
    <p:sldId id="280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entijn" initials="V" lastIdx="1" clrIdx="0">
    <p:extLst>
      <p:ext uri="{19B8F6BF-5375-455C-9EA6-DF929625EA0E}">
        <p15:presenceInfo xmlns:p15="http://schemas.microsoft.com/office/powerpoint/2012/main" userId="Valentij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D636C07-7E76-46D3-B86B-6AF7C60E533E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DA_framewor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2694088"/>
            <a:ext cx="7772400" cy="1470025"/>
          </a:xfrm>
        </p:spPr>
        <p:txBody>
          <a:bodyPr/>
          <a:lstStyle/>
          <a:p>
            <a:r>
              <a:rPr lang="en-US" sz="4000" dirty="0"/>
              <a:t>Building Playful Worlds</a:t>
            </a:r>
            <a:br>
              <a:rPr lang="en-US" sz="4000" dirty="0"/>
            </a:br>
            <a:r>
              <a:rPr lang="en-US" sz="4000" dirty="0"/>
              <a:t>Blok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valentijn.muijrers@hku.nl</a:t>
            </a:r>
          </a:p>
        </p:txBody>
      </p:sp>
      <p:pic>
        <p:nvPicPr>
          <p:cNvPr id="1026" name="Picture 2" descr="http://download.unity3d.com/webplayer/images/unity-icon-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836712"/>
            <a:ext cx="28575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43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Lessen </a:t>
            </a:r>
            <a:r>
              <a:rPr lang="en-US" dirty="0" err="1"/>
              <a:t>overzicht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sz="2500" dirty="0"/>
          </a:p>
          <a:p>
            <a:r>
              <a:rPr lang="nl-NL" sz="2500" dirty="0"/>
              <a:t>Les 1 + Les 2: </a:t>
            </a:r>
            <a:r>
              <a:rPr lang="en-US" sz="2500" dirty="0"/>
              <a:t>Game Jam</a:t>
            </a:r>
          </a:p>
          <a:p>
            <a:r>
              <a:rPr lang="en-US" sz="2500" dirty="0"/>
              <a:t>Les 3 : Rapid Prototyping, project </a:t>
            </a:r>
            <a:r>
              <a:rPr lang="en-US" sz="2500" dirty="0" err="1"/>
              <a:t>structuur</a:t>
            </a:r>
            <a:r>
              <a:rPr lang="en-US" sz="2500" dirty="0"/>
              <a:t> (Singleton, FSM, Coroutines)</a:t>
            </a:r>
          </a:p>
          <a:p>
            <a:r>
              <a:rPr lang="en-US" sz="2500" dirty="0"/>
              <a:t>Les 4 : C# Advanced </a:t>
            </a:r>
          </a:p>
          <a:p>
            <a:r>
              <a:rPr lang="en-US" sz="2500" dirty="0"/>
              <a:t>Les 5 : Git (Conflicts &amp; Branches)</a:t>
            </a:r>
          </a:p>
          <a:p>
            <a:r>
              <a:rPr lang="en-US" sz="2500" dirty="0"/>
              <a:t>Les 6 : </a:t>
            </a:r>
            <a:r>
              <a:rPr lang="en-US" sz="2500" dirty="0" err="1"/>
              <a:t>Studentassistenten</a:t>
            </a:r>
            <a:r>
              <a:rPr lang="en-US" sz="2500" dirty="0"/>
              <a:t> </a:t>
            </a:r>
            <a:r>
              <a:rPr lang="en-US" sz="2500" dirty="0" err="1"/>
              <a:t>geven</a:t>
            </a:r>
            <a:r>
              <a:rPr lang="en-US" sz="2500" dirty="0"/>
              <a:t> les </a:t>
            </a:r>
          </a:p>
          <a:p>
            <a:r>
              <a:rPr lang="en-US" sz="2500" dirty="0"/>
              <a:t>Les 7 : Game Feel</a:t>
            </a:r>
            <a:endParaRPr lang="nl-NL" sz="2500" dirty="0"/>
          </a:p>
          <a:p>
            <a:r>
              <a:rPr lang="nl-NL" sz="2500" dirty="0"/>
              <a:t>Les 8 : </a:t>
            </a:r>
            <a:r>
              <a:rPr lang="en-US" sz="2500" dirty="0" err="1"/>
              <a:t>Vragenuur</a:t>
            </a:r>
            <a:br>
              <a:rPr lang="nl-NL" sz="25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1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nl-NL" dirty="0"/>
              <a:t>Eindopdracht blok 4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63" y="993500"/>
            <a:ext cx="8682338" cy="566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br>
              <a:rPr kumimoji="0" lang="en-US" altLang="en-US" sz="1900" b="0" i="0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br>
              <a:rPr kumimoji="0" lang="en-US" altLang="en-US" sz="1900" b="0" i="0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kumimoji="0" lang="en-US" altLang="en-US" sz="1900" b="0" i="0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Maak</a:t>
            </a:r>
            <a:r>
              <a:rPr kumimoji="0" lang="en-US" altLang="en-US" sz="1900" b="0" i="0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900" b="0" i="0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een</a:t>
            </a:r>
            <a:r>
              <a:rPr kumimoji="0" lang="en-US" altLang="en-US" sz="1900" b="0" i="0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900" b="0" i="0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interactieve</a:t>
            </a:r>
            <a:r>
              <a:rPr kumimoji="0" lang="en-US" altLang="en-US" sz="1900" b="0" i="0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900" b="0" i="0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virtuele</a:t>
            </a:r>
            <a:r>
              <a:rPr kumimoji="0" lang="en-US" altLang="en-US" sz="1900" b="0" i="0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900" b="0" i="0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wereld</a:t>
            </a:r>
            <a:r>
              <a:rPr kumimoji="0" lang="en-US" altLang="en-US" sz="1900" b="0" i="0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of game </a:t>
            </a:r>
            <a:r>
              <a:rPr kumimoji="0" lang="en-US" altLang="en-US" sz="1900" b="0" i="0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adhv</a:t>
            </a:r>
            <a:r>
              <a:rPr kumimoji="0" lang="en-US" altLang="en-US" sz="1900" b="0" i="0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het </a:t>
            </a:r>
            <a:r>
              <a:rPr kumimoji="0" lang="en-US" altLang="en-US" sz="1900" b="0" i="0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thema</a:t>
            </a:r>
            <a:r>
              <a:rPr kumimoji="0" lang="en-US" altLang="en-US" sz="1900" b="0" i="0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‘journey’ </a:t>
            </a:r>
            <a:r>
              <a:rPr kumimoji="0" lang="en-US" altLang="en-US" sz="1900" b="0" i="0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en</a:t>
            </a:r>
            <a:r>
              <a:rPr kumimoji="0" lang="en-US" altLang="en-US" sz="1900" b="0" i="0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900" b="0" i="0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een</a:t>
            </a:r>
            <a:r>
              <a:rPr kumimoji="0" lang="en-US" altLang="en-US" sz="1900" b="0" i="0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900" b="0" i="0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combinatie</a:t>
            </a:r>
            <a:r>
              <a:rPr kumimoji="0" lang="en-US" altLang="en-US" sz="1900" b="0" i="0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van ten </a:t>
            </a:r>
            <a:r>
              <a:rPr kumimoji="0" lang="en-US" altLang="en-US" sz="1900" b="0" i="0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minste</a:t>
            </a:r>
            <a:r>
              <a:rPr kumimoji="0" lang="en-US" altLang="en-US" sz="1900" b="0" i="0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twee van de aesthetics van het MDA framework.</a:t>
            </a:r>
          </a:p>
          <a:p>
            <a:endParaRPr kumimoji="0" lang="en-US" altLang="en-US" sz="1900" b="0" i="0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Aesthetics </a:t>
            </a:r>
            <a:r>
              <a:rPr lang="en-US" alt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waar</a:t>
            </a:r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je </a:t>
            </a:r>
            <a:r>
              <a:rPr lang="en-US" alt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uit</a:t>
            </a:r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kunt</a:t>
            </a:r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kiezen</a:t>
            </a:r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Challenge</a:t>
            </a:r>
          </a:p>
          <a:p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Discovery</a:t>
            </a:r>
          </a:p>
          <a:p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Fellowship</a:t>
            </a:r>
          </a:p>
          <a:p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Narrative</a:t>
            </a:r>
          </a:p>
          <a:p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Sensation</a:t>
            </a:r>
          </a:p>
          <a:p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Fantasy</a:t>
            </a:r>
          </a:p>
          <a:p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</a:t>
            </a:r>
          </a:p>
          <a:p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Submission</a:t>
            </a:r>
          </a:p>
          <a:p>
            <a:endParaRPr kumimoji="0" lang="en-US" altLang="en-US" sz="1900" b="0" i="0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000" dirty="0">
                <a:hlinkClick r:id="rId2"/>
              </a:rPr>
              <a:t>https://en.wikipedia.org/wiki/MDA_framework</a:t>
            </a:r>
            <a:br>
              <a:rPr kumimoji="0" lang="en-US" altLang="en-US" sz="1900" b="0" i="0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br>
              <a:rPr kumimoji="0" lang="en-US" altLang="en-US" sz="1900" b="0" i="0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kumimoji="0" lang="en-US" altLang="en-US" sz="1900" b="0" i="0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918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F132-C300-444C-ABDA-94408E5D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CREATE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F3297-BE7C-4865-8F8D-032B64FE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maze game (Create AMAZING games instead)</a:t>
            </a:r>
          </a:p>
          <a:p>
            <a:r>
              <a:rPr lang="en-US" dirty="0"/>
              <a:t>A first person shooter (We already ran out of bullets)</a:t>
            </a:r>
          </a:p>
          <a:p>
            <a:r>
              <a:rPr lang="en-US" dirty="0"/>
              <a:t>A collection game (This is like a maze but different)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2455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nl-NL" dirty="0"/>
              <a:t>Eindopdracht blok 4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63" y="1585971"/>
            <a:ext cx="8682338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sz="1900" b="0" i="0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Beoordelingscriteria</a:t>
            </a:r>
            <a:r>
              <a:rPr kumimoji="0" lang="en-US" altLang="en-US" sz="1900" b="0" i="0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</a:t>
            </a:r>
            <a:br>
              <a:rPr kumimoji="0" lang="en-US" altLang="en-US" sz="1900" b="0" i="0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br>
              <a:rPr kumimoji="0" lang="en-US" altLang="en-US" sz="1900" b="0" i="0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1. (2) Code (</a:t>
            </a:r>
            <a:r>
              <a:rPr lang="en-US" alt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functionaliteit</a:t>
            </a:r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werking</a:t>
            </a:r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consistentie</a:t>
            </a:r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ordening</a:t>
            </a:r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  <a:b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	Singleton, FSM, Instantiate (list), </a:t>
            </a:r>
            <a:r>
              <a:rPr lang="en-US" alt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GetComponent</a:t>
            </a:r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Destroy</a:t>
            </a:r>
            <a:b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2. (2) Art (</a:t>
            </a:r>
            <a:r>
              <a:rPr lang="en-US" alt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Animaties</a:t>
            </a:r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/ Shaders/Ten </a:t>
            </a:r>
            <a:r>
              <a:rPr lang="en-US" alt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minste</a:t>
            </a:r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een</a:t>
            </a:r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eigen </a:t>
            </a:r>
            <a:r>
              <a:rPr lang="en-US" alt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toevoeging</a:t>
            </a:r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/ Asset store)</a:t>
            </a:r>
            <a:b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3. (1) </a:t>
            </a:r>
            <a:r>
              <a:rPr lang="en-US" alt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Oplevering</a:t>
            </a:r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en-US" alt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documentatie</a:t>
            </a:r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(concept, controls, </a:t>
            </a:r>
            <a:r>
              <a:rPr lang="en-US" alt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bronnen</a:t>
            </a:r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 </a:t>
            </a:r>
            <a:r>
              <a:rPr lang="en-US" alt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en</a:t>
            </a:r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executables, </a:t>
            </a:r>
            <a:r>
              <a:rPr lang="en-US" alt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filmpje</a:t>
            </a:r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blog, </a:t>
            </a:r>
            <a:r>
              <a:rPr lang="en-US" alt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github</a:t>
            </a:r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  <a:b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4. (1) </a:t>
            </a:r>
            <a:r>
              <a:rPr lang="en-US" alt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Afwerking</a:t>
            </a:r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(UI, colliders, escape to quit, </a:t>
            </a:r>
            <a:r>
              <a:rPr lang="en-US" alt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gebruik</a:t>
            </a:r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van ten</a:t>
            </a:r>
            <a:b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minste</a:t>
            </a:r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2 scenes, menu is </a:t>
            </a:r>
            <a:r>
              <a:rPr lang="en-US" alt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geen</a:t>
            </a:r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scene)</a:t>
            </a:r>
          </a:p>
          <a:p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5. (2) </a:t>
            </a:r>
            <a:r>
              <a:rPr lang="en-US" alt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Originaliteit</a:t>
            </a:r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werking</a:t>
            </a:r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Gameplay/</a:t>
            </a:r>
            <a:r>
              <a:rPr lang="en-US" alt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Interactie</a:t>
            </a:r>
            <a:endParaRPr lang="en-US" altLang="en-US" sz="19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6. (2) Game World </a:t>
            </a:r>
            <a:r>
              <a:rPr lang="en-US" alt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Consistentie</a:t>
            </a:r>
            <a:b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max 10 </a:t>
            </a:r>
            <a:r>
              <a:rPr lang="en-US" alt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punten</a:t>
            </a:r>
            <a:r>
              <a:rPr lang="en-US" alt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endParaRPr kumimoji="0" lang="en-US" altLang="en-US" sz="1900" b="0" i="0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253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Eindopdracht blok 4 : 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 fontScale="92500" lnSpcReduction="20000"/>
          </a:bodyPr>
          <a:lstStyle/>
          <a:p>
            <a:r>
              <a:rPr lang="nl-NL" b="1" dirty="0"/>
              <a:t>Beschrijf in je documentatie waar je game over gaat en hoe de controls werken en tevens wat het doel is. Beschrijf ook welke bronnen je hebt gebruikt (max 2 A4).</a:t>
            </a:r>
          </a:p>
          <a:p>
            <a:r>
              <a:rPr lang="en-GB" dirty="0" err="1"/>
              <a:t>Maak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video van 1 </a:t>
            </a:r>
            <a:r>
              <a:rPr lang="en-GB" dirty="0" err="1"/>
              <a:t>minuut</a:t>
            </a:r>
            <a:r>
              <a:rPr lang="en-GB" dirty="0"/>
              <a:t> die </a:t>
            </a:r>
            <a:r>
              <a:rPr lang="en-GB" dirty="0" err="1"/>
              <a:t>je</a:t>
            </a:r>
            <a:r>
              <a:rPr lang="en-GB" dirty="0"/>
              <a:t> gameplay </a:t>
            </a:r>
            <a:r>
              <a:rPr lang="en-GB" dirty="0" err="1"/>
              <a:t>laat</a:t>
            </a:r>
            <a:r>
              <a:rPr lang="en-GB" dirty="0"/>
              <a:t> </a:t>
            </a:r>
            <a:r>
              <a:rPr lang="en-GB" dirty="0" err="1"/>
              <a:t>zien</a:t>
            </a:r>
            <a:r>
              <a:rPr lang="en-GB" dirty="0"/>
              <a:t>.</a:t>
            </a:r>
          </a:p>
          <a:p>
            <a:r>
              <a:rPr lang="en-GB" dirty="0"/>
              <a:t>Upload </a:t>
            </a:r>
            <a:r>
              <a:rPr lang="en-GB" dirty="0" err="1"/>
              <a:t>je</a:t>
            </a:r>
            <a:r>
              <a:rPr lang="en-GB" dirty="0"/>
              <a:t> project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je</a:t>
            </a:r>
            <a:r>
              <a:rPr lang="en-GB" dirty="0"/>
              <a:t> git-account </a:t>
            </a:r>
          </a:p>
          <a:p>
            <a:endParaRPr lang="en-GB" dirty="0"/>
          </a:p>
          <a:p>
            <a:r>
              <a:rPr lang="en-GB" dirty="0" err="1"/>
              <a:t>Inleveren</a:t>
            </a:r>
            <a:r>
              <a:rPr lang="en-GB" dirty="0"/>
              <a:t>:</a:t>
            </a:r>
          </a:p>
          <a:p>
            <a:r>
              <a:rPr lang="en-GB" dirty="0" err="1"/>
              <a:t>Stuur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mail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je</a:t>
            </a:r>
            <a:r>
              <a:rPr lang="en-GB" dirty="0"/>
              <a:t> </a:t>
            </a:r>
            <a:r>
              <a:rPr lang="en-GB" dirty="0" err="1"/>
              <a:t>begeleider</a:t>
            </a:r>
            <a:r>
              <a:rPr lang="en-GB" dirty="0"/>
              <a:t> met de </a:t>
            </a:r>
            <a:r>
              <a:rPr lang="en-GB" dirty="0" err="1"/>
              <a:t>volgende</a:t>
            </a:r>
            <a:r>
              <a:rPr lang="en-GB" dirty="0"/>
              <a:t> </a:t>
            </a:r>
            <a:r>
              <a:rPr lang="en-GB" dirty="0" err="1"/>
              <a:t>informatie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Link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github</a:t>
            </a:r>
            <a:r>
              <a:rPr lang="en-GB" dirty="0"/>
              <a:t> (</a:t>
            </a:r>
            <a:r>
              <a:rPr lang="en-GB" dirty="0" err="1"/>
              <a:t>waar</a:t>
            </a:r>
            <a:r>
              <a:rPr lang="en-GB" dirty="0"/>
              <a:t> </a:t>
            </a:r>
            <a:r>
              <a:rPr lang="en-GB" dirty="0" err="1"/>
              <a:t>je</a:t>
            </a:r>
            <a:r>
              <a:rPr lang="en-GB" dirty="0"/>
              <a:t> project op </a:t>
            </a:r>
            <a:r>
              <a:rPr lang="en-GB" dirty="0" err="1"/>
              <a:t>staat</a:t>
            </a:r>
            <a:r>
              <a:rPr lang="en-GB" dirty="0"/>
              <a:t>)</a:t>
            </a:r>
          </a:p>
          <a:p>
            <a:r>
              <a:rPr lang="en-GB" dirty="0"/>
              <a:t>Link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build</a:t>
            </a:r>
          </a:p>
          <a:p>
            <a:r>
              <a:rPr lang="en-GB" dirty="0"/>
              <a:t>Link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filmpje</a:t>
            </a:r>
            <a:endParaRPr lang="en-GB" dirty="0"/>
          </a:p>
          <a:p>
            <a:r>
              <a:rPr lang="en-GB" dirty="0"/>
              <a:t>Link </a:t>
            </a:r>
            <a:r>
              <a:rPr lang="en-GB" dirty="0" err="1"/>
              <a:t>naar</a:t>
            </a:r>
            <a:r>
              <a:rPr lang="en-GB" dirty="0"/>
              <a:t> je blog (</a:t>
            </a:r>
            <a:r>
              <a:rPr lang="en-GB" dirty="0" err="1"/>
              <a:t>wekelijkse</a:t>
            </a:r>
            <a:r>
              <a:rPr lang="en-GB" dirty="0"/>
              <a:t> updates van je </a:t>
            </a:r>
            <a:r>
              <a:rPr lang="en-GB" dirty="0" err="1"/>
              <a:t>voortgang</a:t>
            </a:r>
            <a:r>
              <a:rPr lang="en-GB" dirty="0"/>
              <a:t>)</a:t>
            </a:r>
          </a:p>
          <a:p>
            <a:r>
              <a:rPr lang="en-GB" dirty="0"/>
              <a:t>Link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je</a:t>
            </a:r>
            <a:r>
              <a:rPr lang="en-GB" dirty="0"/>
              <a:t> </a:t>
            </a:r>
            <a:r>
              <a:rPr lang="en-GB" dirty="0" err="1"/>
              <a:t>documentatie</a:t>
            </a:r>
            <a:endParaRPr lang="en-GB" dirty="0"/>
          </a:p>
          <a:p>
            <a:pPr marL="0" indent="0">
              <a:buNone/>
            </a:pPr>
            <a:endParaRPr lang="nl-N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53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451E-79E7-4168-AF3E-6C342573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F03B9-D35B-4FB1-8E94-C9DA62F2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De deadline is </a:t>
            </a:r>
            <a:r>
              <a:rPr lang="en-US" b="1" dirty="0" err="1"/>
              <a:t>maandag</a:t>
            </a:r>
            <a:r>
              <a:rPr lang="en-US" b="1" dirty="0"/>
              <a:t> 24 </a:t>
            </a:r>
            <a:r>
              <a:rPr lang="en-US" b="1" dirty="0" err="1"/>
              <a:t>juni</a:t>
            </a:r>
            <a:r>
              <a:rPr lang="en-US" b="1" dirty="0"/>
              <a:t> om 23.59u!</a:t>
            </a:r>
          </a:p>
          <a:p>
            <a:endParaRPr lang="en-US" b="1" dirty="0"/>
          </a:p>
          <a:p>
            <a:r>
              <a:rPr lang="en-US" dirty="0" err="1"/>
              <a:t>Zorg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je links </a:t>
            </a:r>
            <a:r>
              <a:rPr lang="en-US" dirty="0" err="1"/>
              <a:t>werken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je </a:t>
            </a:r>
            <a:r>
              <a:rPr lang="en-US" dirty="0" err="1"/>
              <a:t>alles</a:t>
            </a:r>
            <a:r>
              <a:rPr lang="en-US" dirty="0"/>
              <a:t> op </a:t>
            </a:r>
            <a:r>
              <a:rPr lang="en-US" dirty="0" err="1"/>
              <a:t>tijd</a:t>
            </a:r>
            <a:r>
              <a:rPr lang="en-US" dirty="0"/>
              <a:t> </a:t>
            </a:r>
            <a:r>
              <a:rPr lang="en-US" dirty="0" err="1"/>
              <a:t>inlevert</a:t>
            </a:r>
            <a:r>
              <a:rPr lang="en-US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09541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2316</TotalTime>
  <Words>157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Courier New</vt:lpstr>
      <vt:lpstr>Palatino Linotype</vt:lpstr>
      <vt:lpstr>Executive</vt:lpstr>
      <vt:lpstr>Building Playful Worlds Blok 4</vt:lpstr>
      <vt:lpstr>Lessen overzicht</vt:lpstr>
      <vt:lpstr>Eindopdracht blok 4</vt:lpstr>
      <vt:lpstr>DO NOT CREATE</vt:lpstr>
      <vt:lpstr>Eindopdracht blok 4</vt:lpstr>
      <vt:lpstr>Eindopdracht blok 4 :  </vt:lpstr>
      <vt:lpstr>Deadline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Development (Unity)</dc:title>
  <dc:creator>Valentijn</dc:creator>
  <cp:lastModifiedBy>Valentijn Muijrers</cp:lastModifiedBy>
  <cp:revision>98</cp:revision>
  <dcterms:created xsi:type="dcterms:W3CDTF">2015-02-01T16:30:10Z</dcterms:created>
  <dcterms:modified xsi:type="dcterms:W3CDTF">2019-05-15T11:25:01Z</dcterms:modified>
</cp:coreProperties>
</file>