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aid.nih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i.org/ocs/index.php/AAAI/AAAI16/paper/view/12440/115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Immunogenicity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629" y="3602038"/>
            <a:ext cx="10845208" cy="1655762"/>
          </a:xfrm>
        </p:spPr>
        <p:txBody>
          <a:bodyPr>
            <a:normAutofit/>
          </a:bodyPr>
          <a:lstStyle/>
          <a:p>
            <a:r>
              <a:rPr lang="en-US" dirty="0"/>
              <a:t>(NCBI Hackathon)</a:t>
            </a:r>
          </a:p>
          <a:p>
            <a:r>
              <a:rPr lang="en-US" dirty="0"/>
              <a:t>8/15/2016</a:t>
            </a:r>
          </a:p>
          <a:p>
            <a:r>
              <a:rPr lang="en-US" b="1" dirty="0" err="1"/>
              <a:t>Github</a:t>
            </a:r>
            <a:r>
              <a:rPr lang="en-US" dirty="0"/>
              <a:t>: https://github.com/NCBI-Hackathons/Machine_Learning_Immunogenicity</a:t>
            </a:r>
          </a:p>
        </p:txBody>
      </p:sp>
    </p:spTree>
    <p:extLst>
      <p:ext uri="{BB962C8B-B14F-4D97-AF65-F5344CB8AC3E}">
        <p14:creationId xmlns:p14="http://schemas.microsoft.com/office/powerpoint/2010/main" val="42337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71"/>
            <a:ext cx="10515600" cy="4351338"/>
          </a:xfrm>
        </p:spPr>
        <p:txBody>
          <a:bodyPr/>
          <a:lstStyle/>
          <a:p>
            <a:r>
              <a:rPr lang="en-US" dirty="0"/>
              <a:t>Predict Immunogenicity from sequence of Peptides using Machine Learning techniques</a:t>
            </a:r>
          </a:p>
          <a:p>
            <a:r>
              <a:rPr lang="en-US" dirty="0"/>
              <a:t>Considering </a:t>
            </a:r>
            <a:r>
              <a:rPr lang="en-US" dirty="0" err="1"/>
              <a:t>Tensorflow</a:t>
            </a:r>
            <a:r>
              <a:rPr lang="en-US" dirty="0"/>
              <a:t> “Convolutional Neural Network (CNN family)” approach as first algorithm to apply. </a:t>
            </a:r>
          </a:p>
          <a:p>
            <a:pPr lvl="1"/>
            <a:r>
              <a:rPr lang="en-US" dirty="0"/>
              <a:t>Other algorithms under consideration: Random Forests, Bayesian Networks</a:t>
            </a:r>
          </a:p>
          <a:p>
            <a:pPr lvl="1"/>
            <a:r>
              <a:rPr lang="en-US" dirty="0"/>
              <a:t>Presently in data wrangling stage – identifying attributes of interest</a:t>
            </a:r>
          </a:p>
          <a:p>
            <a:r>
              <a:rPr lang="en-US" dirty="0"/>
              <a:t>Data Source: IEDB (The Immune Epitope </a:t>
            </a:r>
            <a:r>
              <a:rPr lang="en-US" dirty="0" err="1"/>
              <a:t>DataBase</a:t>
            </a:r>
            <a:r>
              <a:rPr lang="en-US" dirty="0"/>
              <a:t> is a free resource, funded by a contract from the </a:t>
            </a:r>
            <a:r>
              <a:rPr lang="en-US" dirty="0">
                <a:hlinkClick r:id="rId2"/>
              </a:rPr>
              <a:t>National Institute of Allergy and Infectious Diseases</a:t>
            </a:r>
            <a:r>
              <a:rPr lang="en-US" dirty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77063"/>
              </p:ext>
            </p:extLst>
          </p:nvPr>
        </p:nvGraphicFramePr>
        <p:xfrm>
          <a:off x="3646967" y="5153317"/>
          <a:ext cx="4391248" cy="1223832"/>
        </p:xfrm>
        <a:graphic>
          <a:graphicData uri="http://schemas.openxmlformats.org/drawingml/2006/table">
            <a:tbl>
              <a:tblPr/>
              <a:tblGrid>
                <a:gridCol w="2195624">
                  <a:extLst>
                    <a:ext uri="{9D8B030D-6E8A-4147-A177-3AD203B41FA5}">
                      <a16:colId xmlns:a16="http://schemas.microsoft.com/office/drawing/2014/main" val="2011485799"/>
                    </a:ext>
                  </a:extLst>
                </a:gridCol>
                <a:gridCol w="2195624">
                  <a:extLst>
                    <a:ext uri="{9D8B030D-6E8A-4147-A177-3AD203B41FA5}">
                      <a16:colId xmlns:a16="http://schemas.microsoft.com/office/drawing/2014/main" val="954413688"/>
                    </a:ext>
                  </a:extLst>
                </a:gridCol>
              </a:tblGrid>
              <a:tr h="236135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Category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effectLst/>
                        </a:rPr>
                        <a:t>Record</a:t>
                      </a:r>
                      <a:r>
                        <a:rPr lang="en-US" sz="1500" b="1" baseline="0" dirty="0">
                          <a:effectLst/>
                        </a:rPr>
                        <a:t> Count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25712"/>
                  </a:ext>
                </a:extLst>
              </a:tr>
              <a:tr h="23613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285,725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68059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</a:rPr>
                        <a:t>385,639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52430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MHC Ligand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510,786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7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“MUST-CNN: A Multilayer Shift-and-Stitch Deep Convolutional Architecture for Sequence-Based Protein Structure Prediction”, Proceedings of the Thirtieth AAAI Conference on Artificial Intelligence (AAAI-16) URL: </a:t>
            </a:r>
            <a:r>
              <a:rPr lang="en-US" dirty="0">
                <a:hlinkClick r:id="rId2"/>
              </a:rPr>
              <a:t>http://www.aaai.org/ocs/index.php/AAAI/AAAI16/paper/view/12440/11559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5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Machine Learning Immunogenicity </vt:lpstr>
      <vt:lpstr>Goal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Immunogenicity </dc:title>
  <dc:creator>ITS Admin</dc:creator>
  <cp:lastModifiedBy>ITS Admin</cp:lastModifiedBy>
  <cp:revision>6</cp:revision>
  <dcterms:created xsi:type="dcterms:W3CDTF">2016-08-15T16:01:05Z</dcterms:created>
  <dcterms:modified xsi:type="dcterms:W3CDTF">2016-08-15T16:25:06Z</dcterms:modified>
</cp:coreProperties>
</file>