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"/>
  </p:notesMasterIdLst>
  <p:sldIdLst>
    <p:sldId id="256" r:id="rId2"/>
    <p:sldId id="29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73105" autoAdjust="0"/>
  </p:normalViewPr>
  <p:slideViewPr>
    <p:cSldViewPr snapToGrid="0" snapToObjects="1">
      <p:cViewPr varScale="1">
        <p:scale>
          <a:sx n="47" d="100"/>
          <a:sy n="47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ebs</a:t>
            </a:r>
            <a:r>
              <a:rPr lang="en-US" dirty="0" smtClean="0"/>
              <a:t>-using-</a:t>
            </a:r>
            <a:r>
              <a:rPr lang="en-US" dirty="0" err="1" smtClean="0"/>
              <a:t>volumes.html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EC2 </a:t>
            </a:r>
            <a:r>
              <a:rPr lang="en-US" dirty="0" smtClean="0"/>
              <a:t>– Storage –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EBS Volume (20 GB in size)</a:t>
            </a:r>
          </a:p>
          <a:p>
            <a:r>
              <a:rPr lang="en-US" dirty="0" smtClean="0"/>
              <a:t>Attach to the www-</a:t>
            </a:r>
            <a:r>
              <a:rPr lang="en-US" dirty="0" err="1" smtClean="0"/>
              <a:t>youname</a:t>
            </a:r>
            <a:r>
              <a:rPr lang="en-US" dirty="0" smtClean="0"/>
              <a:t> Instance</a:t>
            </a:r>
          </a:p>
          <a:p>
            <a:r>
              <a:rPr lang="en-US" dirty="0" smtClean="0"/>
              <a:t>Format the newly created EBS Volume</a:t>
            </a:r>
          </a:p>
          <a:p>
            <a:r>
              <a:rPr lang="en-US" dirty="0" smtClean="0"/>
              <a:t>Add data to the new EBS Volume</a:t>
            </a:r>
          </a:p>
          <a:p>
            <a:r>
              <a:rPr lang="en-US" dirty="0" smtClean="0"/>
              <a:t>Snapshot the new EBS volume</a:t>
            </a:r>
          </a:p>
          <a:p>
            <a:r>
              <a:rPr lang="en-US" dirty="0" smtClean="0"/>
              <a:t>Restore the EBS volume (60 GB in size, 1800 IOPS)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Lab: Create, Snapshot and Resize EBS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2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1245</TotalTime>
  <Words>69</Words>
  <Application>Microsoft Macintosh PowerPoint</Application>
  <PresentationFormat>On-screen Show 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Candara</vt:lpstr>
      <vt:lpstr>Symbol</vt:lpstr>
      <vt:lpstr>Arial</vt:lpstr>
      <vt:lpstr>Waveform</vt:lpstr>
      <vt:lpstr>EC2 – Storage – Lab</vt:lpstr>
      <vt:lpstr>Lab: Create, Snapshot and Resize EBS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2011</cp:revision>
  <dcterms:created xsi:type="dcterms:W3CDTF">2012-11-15T04:07:16Z</dcterms:created>
  <dcterms:modified xsi:type="dcterms:W3CDTF">2015-12-01T19:22:59Z</dcterms:modified>
</cp:coreProperties>
</file>