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93" r:id="rId2"/>
    <p:sldId id="277" r:id="rId3"/>
    <p:sldId id="292" r:id="rId4"/>
    <p:sldId id="291" r:id="rId5"/>
    <p:sldId id="284" r:id="rId6"/>
    <p:sldId id="290" r:id="rId7"/>
    <p:sldId id="280" r:id="rId8"/>
    <p:sldId id="278" r:id="rId9"/>
    <p:sldId id="282" r:id="rId10"/>
    <p:sldId id="286" r:id="rId11"/>
    <p:sldId id="288" r:id="rId12"/>
    <p:sldId id="283" r:id="rId13"/>
    <p:sldId id="279" r:id="rId14"/>
    <p:sldId id="281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21" d="100"/>
          <a:sy n="21" d="100"/>
        </p:scale>
        <p:origin x="-2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</a:t>
            </a:r>
            <a:r>
              <a:rPr lang="en-US" baseline="0" dirty="0" smtClean="0"/>
              <a:t> </a:t>
            </a:r>
            <a:r>
              <a:rPr lang="en-US" dirty="0" smtClean="0"/>
              <a:t>Checks: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come in either</a:t>
            </a:r>
            <a:r>
              <a:rPr lang="en-US" baseline="0" dirty="0" smtClean="0"/>
              <a:t> HTTP or TCP variety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only a single port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 not support check based on page content</a:t>
            </a:r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elasticloadbalancing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Latency:</a:t>
            </a:r>
            <a:r>
              <a:rPr lang="en-US" baseline="0" dirty="0" smtClean="0"/>
              <a:t> measured as how long to for data to leave the ELB and be returned. This is not client-side latency.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 Scaling</a:t>
            </a:r>
            <a:r>
              <a:rPr lang="en-US" baseline="0" dirty="0" smtClean="0"/>
              <a:t> EC2 or ELB Health Check: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AutoScaling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DeveloperGuide</a:t>
            </a:r>
            <a:r>
              <a:rPr lang="en-US" baseline="0" dirty="0" smtClean="0"/>
              <a:t>/as-add-</a:t>
            </a:r>
            <a:r>
              <a:rPr lang="en-US" baseline="0" dirty="0" err="1" smtClean="0"/>
              <a:t>elb</a:t>
            </a:r>
            <a:r>
              <a:rPr lang="en-US" baseline="0" dirty="0" smtClean="0"/>
              <a:t>-</a:t>
            </a:r>
            <a:r>
              <a:rPr lang="en-US" baseline="0" dirty="0" err="1" smtClean="0"/>
              <a:t>healthcheck.html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</a:t>
            </a:r>
            <a:r>
              <a:rPr lang="en-US" baseline="0" dirty="0" smtClean="0"/>
              <a:t> </a:t>
            </a:r>
            <a:r>
              <a:rPr lang="en-US" dirty="0" smtClean="0"/>
              <a:t>Checks: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come in either</a:t>
            </a:r>
            <a:r>
              <a:rPr lang="en-US" baseline="0" dirty="0" smtClean="0"/>
              <a:t> HTTP or TCP variety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only a single port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 not support check based on page content</a:t>
            </a:r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elasticloadbalancing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r>
              <a:rPr lang="en-US" baseline="0" dirty="0" smtClean="0"/>
              <a:t> Instance Types: when at </a:t>
            </a:r>
            <a:r>
              <a:rPr lang="en-US" baseline="0" dirty="0" err="1" smtClean="0"/>
              <a:t>NetShelter</a:t>
            </a:r>
            <a:r>
              <a:rPr lang="en-US" baseline="0" dirty="0" smtClean="0"/>
              <a:t> we would call AWS and “pre-warm” or resize our ELBs during particular high-traffic events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Regarding Ping-Pong</a:t>
            </a:r>
            <a:r>
              <a:rPr lang="en-US" baseline="0" dirty="0" smtClean="0"/>
              <a:t> problem – I have not called Amazon regarding this issue in </a:t>
            </a:r>
            <a:r>
              <a:rPr lang="en-US" baseline="0" smtClean="0"/>
              <a:t>some time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wildcard domain support available through a few SSL Certificate providers, in particular I’ve used </a:t>
            </a:r>
            <a:r>
              <a:rPr lang="en-US" baseline="0" dirty="0" err="1" smtClean="0"/>
              <a:t>Digicert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loudavail.com/2014/04/02/inner-workings-of-the-aws-elb-part-1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Elastic </a:t>
            </a:r>
            <a:r>
              <a:rPr lang="en-US" smtClean="0"/>
              <a:t>Load Balancing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79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b-instance-in-serv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138"/>
            <a:ext cx="9144000" cy="58954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an ELB with a Healthy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AWS Infrastructure:</a:t>
            </a:r>
          </a:p>
          <a:p>
            <a:pPr lvl="1"/>
            <a:r>
              <a:rPr lang="en-US" dirty="0" smtClean="0"/>
              <a:t>Does the security group allow ELB traffic in on required ports?</a:t>
            </a:r>
          </a:p>
          <a:p>
            <a:r>
              <a:rPr lang="en-US" dirty="0" smtClean="0"/>
              <a:t>ELB Console</a:t>
            </a:r>
          </a:p>
          <a:p>
            <a:pPr lvl="1"/>
            <a:r>
              <a:rPr lang="en-US" dirty="0" smtClean="0"/>
              <a:t>Are all expected instances showing “</a:t>
            </a:r>
            <a:r>
              <a:rPr lang="en-US" dirty="0" err="1" smtClean="0"/>
              <a:t>InService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Metrics:</a:t>
            </a:r>
          </a:p>
          <a:p>
            <a:pPr lvl="1"/>
            <a:r>
              <a:rPr lang="en-US" dirty="0" smtClean="0"/>
              <a:t>Is the latency as expected?</a:t>
            </a:r>
          </a:p>
          <a:p>
            <a:pPr lvl="1"/>
            <a:r>
              <a:rPr lang="en-US" dirty="0" smtClean="0"/>
              <a:t>Is the “Healthy Host Count” as expected?</a:t>
            </a:r>
          </a:p>
          <a:p>
            <a:pPr lvl="1"/>
            <a:r>
              <a:rPr lang="en-US" dirty="0" smtClean="0"/>
              <a:t>Are the number of Backend 400 and 500s as expected?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ELB Logging:</a:t>
            </a:r>
          </a:p>
          <a:p>
            <a:pPr lvl="1"/>
            <a:r>
              <a:rPr lang="en-US" dirty="0" smtClean="0"/>
              <a:t>You can enable ELB logs to record events</a:t>
            </a:r>
          </a:p>
          <a:p>
            <a:r>
              <a:rPr lang="en-US" dirty="0" smtClean="0"/>
              <a:t>Application Logging:</a:t>
            </a:r>
          </a:p>
          <a:p>
            <a:pPr lvl="1"/>
            <a:r>
              <a:rPr lang="en-US" dirty="0" smtClean="0"/>
              <a:t>The “source IP” of the address changes as a result of the ELB</a:t>
            </a:r>
          </a:p>
          <a:p>
            <a:pPr lvl="1"/>
            <a:r>
              <a:rPr lang="en-US" dirty="0" smtClean="0"/>
              <a:t>Modify logging of application to include X-Forwarded For Header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9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testing that requires DNS is needed, you can test an ELB by:</a:t>
            </a:r>
          </a:p>
          <a:p>
            <a:r>
              <a:rPr lang="en-US" dirty="0" smtClean="0"/>
              <a:t>Dig ELB name – this will return one or more IP addresses</a:t>
            </a:r>
          </a:p>
          <a:p>
            <a:r>
              <a:rPr lang="en-US" dirty="0" smtClean="0"/>
              <a:t>Add the domain name under test and the ELB IP as an entry in your /</a:t>
            </a:r>
            <a:r>
              <a:rPr lang="en-US" dirty="0" err="1" smtClean="0"/>
              <a:t>etc</a:t>
            </a:r>
            <a:r>
              <a:rPr lang="en-US" dirty="0" smtClean="0"/>
              <a:t>/hosts file</a:t>
            </a:r>
          </a:p>
          <a:p>
            <a:r>
              <a:rPr lang="en-US" dirty="0" smtClean="0"/>
              <a:t>When accessing the domain name under test, traffic will be directed at the given load balancer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Testing with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2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 can use either an EC2 or ELB Health Check</a:t>
            </a:r>
          </a:p>
          <a:p>
            <a:r>
              <a:rPr lang="en-US" dirty="0" smtClean="0"/>
              <a:t>ELB Metrics are published to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ELB Metrics can be utilized to trigger Auto Scaling events</a:t>
            </a:r>
          </a:p>
          <a:p>
            <a:r>
              <a:rPr lang="en-US" dirty="0" smtClean="0"/>
              <a:t>ELB Metrics can be used for Alerts</a:t>
            </a:r>
          </a:p>
          <a:p>
            <a:pPr lvl="1"/>
            <a:r>
              <a:rPr lang="en-US" dirty="0" smtClean="0"/>
              <a:t>Alert if &gt; 20 500s in 5 minute period</a:t>
            </a:r>
          </a:p>
          <a:p>
            <a:r>
              <a:rPr lang="en-US" dirty="0" smtClean="0"/>
              <a:t>ELB Metrics can be used for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ELB and 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1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I’ve worked with ELBs extensively:</a:t>
            </a:r>
          </a:p>
          <a:p>
            <a:r>
              <a:rPr lang="en-US" dirty="0" smtClean="0"/>
              <a:t>Highly reliable – thousands of hours, few problems</a:t>
            </a:r>
          </a:p>
          <a:p>
            <a:r>
              <a:rPr lang="en-US" dirty="0" smtClean="0"/>
              <a:t>Frustrations arise if needing to customize</a:t>
            </a:r>
          </a:p>
          <a:p>
            <a:pPr lvl="1"/>
            <a:r>
              <a:rPr lang="en-US" dirty="0" smtClean="0"/>
              <a:t>Amazon resolved an issue where queries over 60 seconds would be dropped</a:t>
            </a:r>
          </a:p>
          <a:p>
            <a:r>
              <a:rPr lang="en-US" dirty="0" smtClean="0"/>
              <a:t>Maintained a multi-region, DNS load balanced infrastructure that utilized ELBs and Auto Scaling Groups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</a:t>
            </a:r>
            <a:r>
              <a:rPr lang="en-US" smtClean="0"/>
              <a:t>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3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An ELB is Amazon’s Load Balancing offering.</a:t>
            </a:r>
          </a:p>
          <a:p>
            <a:r>
              <a:rPr lang="en-US" dirty="0" smtClean="0"/>
              <a:t>Distribute Requests amongst a fleet </a:t>
            </a:r>
            <a:r>
              <a:rPr lang="en-US" smtClean="0"/>
              <a:t>of instances</a:t>
            </a:r>
          </a:p>
          <a:p>
            <a:r>
              <a:rPr lang="en-US" dirty="0" smtClean="0"/>
              <a:t>Supports Health Checks to Add/Remove instances from service</a:t>
            </a:r>
          </a:p>
          <a:p>
            <a:r>
              <a:rPr lang="en-US" dirty="0" smtClean="0"/>
              <a:t>Runs in multiple Availability Zones</a:t>
            </a:r>
          </a:p>
          <a:p>
            <a:r>
              <a:rPr lang="en-US" dirty="0" smtClean="0"/>
              <a:t>Either “Internal” or “Internet Facing”</a:t>
            </a:r>
          </a:p>
          <a:p>
            <a:r>
              <a:rPr lang="en-US" dirty="0" smtClean="0"/>
              <a:t>Can perform SSL Decryption*</a:t>
            </a:r>
          </a:p>
          <a:p>
            <a:pPr lvl="1"/>
            <a:r>
              <a:rPr lang="en-US" dirty="0" smtClean="0"/>
              <a:t>SSL Decryption may violate compliance requirements</a:t>
            </a:r>
          </a:p>
          <a:p>
            <a:r>
              <a:rPr lang="en-US" dirty="0" smtClean="0"/>
              <a:t>Paired easily with Amazon’s Auto Scaling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lb-scalability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" b="4217"/>
          <a:stretch/>
        </p:blipFill>
        <p:spPr>
          <a:xfrm>
            <a:off x="1348258" y="1480050"/>
            <a:ext cx="6815015" cy="52106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0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ELB is Amazon’s Load Balancing offering.</a:t>
            </a:r>
          </a:p>
          <a:p>
            <a:r>
              <a:rPr lang="en-US" dirty="0" smtClean="0"/>
              <a:t>Supports Health Checks to Add/Remove instances from service</a:t>
            </a:r>
          </a:p>
          <a:p>
            <a:r>
              <a:rPr lang="en-US" dirty="0" smtClean="0"/>
              <a:t>Runs in multiple Availability Zones</a:t>
            </a:r>
          </a:p>
          <a:p>
            <a:r>
              <a:rPr lang="en-US" dirty="0" smtClean="0"/>
              <a:t>Either “Internal” or “Internet Facing”</a:t>
            </a:r>
          </a:p>
          <a:p>
            <a:r>
              <a:rPr lang="en-US" dirty="0" smtClean="0"/>
              <a:t>Can perform SSL Decryption*</a:t>
            </a:r>
          </a:p>
          <a:p>
            <a:pPr lvl="1"/>
            <a:r>
              <a:rPr lang="en-US" dirty="0" smtClean="0"/>
              <a:t>SSL Decryption may violate compliance requirements</a:t>
            </a:r>
          </a:p>
          <a:p>
            <a:r>
              <a:rPr lang="en-US" dirty="0" smtClean="0"/>
              <a:t>Paired easily with Amazon’s Auto Scaling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and Modify a Load Balancer in Minutes</a:t>
            </a:r>
          </a:p>
          <a:p>
            <a:r>
              <a:rPr lang="en-US" dirty="0" smtClean="0"/>
              <a:t>Enables Elasticity of Back-End Nodes</a:t>
            </a:r>
          </a:p>
          <a:p>
            <a:r>
              <a:rPr lang="en-US" dirty="0" smtClean="0"/>
              <a:t>Some protection against overwhelmed back-end nodes through Surge Queue</a:t>
            </a:r>
          </a:p>
          <a:p>
            <a:r>
              <a:rPr lang="en-US" dirty="0" smtClean="0"/>
              <a:t>Offload SSL Decryption</a:t>
            </a:r>
            <a:r>
              <a:rPr lang="en-US" dirty="0"/>
              <a:t> </a:t>
            </a:r>
            <a:r>
              <a:rPr lang="en-US" dirty="0" smtClean="0"/>
              <a:t>from Servers</a:t>
            </a:r>
          </a:p>
          <a:p>
            <a:pPr lvl="1"/>
            <a:r>
              <a:rPr lang="en-US" dirty="0" smtClean="0"/>
              <a:t>If compliance and security requirements allows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0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Inability to force Instances in/out of ELB</a:t>
            </a:r>
          </a:p>
          <a:p>
            <a:r>
              <a:rPr lang="en-US" dirty="0"/>
              <a:t>Lack of documentation and </a:t>
            </a:r>
            <a:r>
              <a:rPr lang="en-US" dirty="0" smtClean="0"/>
              <a:t>transparency</a:t>
            </a:r>
          </a:p>
          <a:p>
            <a:r>
              <a:rPr lang="en-US" dirty="0" smtClean="0"/>
              <a:t>Particular clients do not work with ELB</a:t>
            </a:r>
          </a:p>
          <a:p>
            <a:r>
              <a:rPr lang="en-US" dirty="0" smtClean="0"/>
              <a:t>Backend instance stickiness only through cookies</a:t>
            </a:r>
          </a:p>
          <a:p>
            <a:r>
              <a:rPr lang="en-US" dirty="0" smtClean="0"/>
              <a:t>Does not expose all desired configuration</a:t>
            </a:r>
          </a:p>
          <a:p>
            <a:pPr lvl="1"/>
            <a:r>
              <a:rPr lang="en-US" dirty="0" smtClean="0"/>
              <a:t>ELB Instance Type and Count</a:t>
            </a:r>
          </a:p>
          <a:p>
            <a:pPr lvl="1"/>
            <a:r>
              <a:rPr lang="en-US" dirty="0" smtClean="0"/>
              <a:t>Scaling Parameters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up of multiple EC2 Instances, likely an Auto Scaling Group</a:t>
            </a:r>
          </a:p>
          <a:p>
            <a:pPr lvl="1"/>
            <a:r>
              <a:rPr lang="en-US" dirty="0" smtClean="0"/>
              <a:t>As a result, can “lag” spikes of inbound traffic</a:t>
            </a:r>
          </a:p>
          <a:p>
            <a:pPr lvl="1"/>
            <a:r>
              <a:rPr lang="en-US" dirty="0" smtClean="0"/>
              <a:t>Can change EC2 Instance Type (call Amazon)</a:t>
            </a:r>
          </a:p>
          <a:p>
            <a:pPr lvl="1"/>
            <a:r>
              <a:rPr lang="en-US" dirty="0" smtClean="0"/>
              <a:t>Can change number of Instances (call Amazon)</a:t>
            </a:r>
          </a:p>
          <a:p>
            <a:r>
              <a:rPr lang="en-US" dirty="0" smtClean="0"/>
              <a:t>More </a:t>
            </a:r>
            <a:r>
              <a:rPr lang="en-US" dirty="0"/>
              <a:t>Information: </a:t>
            </a:r>
            <a:r>
              <a:rPr lang="en-US" dirty="0">
                <a:hlinkClick r:id="rId3"/>
              </a:rPr>
              <a:t>http://cloudavail.com/2014/04/02/inner-workings-of-the-aws-elb-part-1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Inner Workings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Alarm on Unhealthy Hosts &gt;= 1.</a:t>
            </a:r>
          </a:p>
          <a:p>
            <a:r>
              <a:rPr lang="en-US" dirty="0" smtClean="0"/>
              <a:t>Use an External ELB to send requests to private IP address instances if Infrastructure allows</a:t>
            </a:r>
          </a:p>
          <a:p>
            <a:r>
              <a:rPr lang="en-US" dirty="0" smtClean="0"/>
              <a:t>Run your ELB in all Availability Zones, if Possible</a:t>
            </a:r>
          </a:p>
          <a:p>
            <a:r>
              <a:rPr lang="en-US" dirty="0" smtClean="0"/>
              <a:t>Use Cross-Zone Load Balancing</a:t>
            </a:r>
          </a:p>
          <a:p>
            <a:r>
              <a:rPr lang="en-US" dirty="0" smtClean="0"/>
              <a:t>Avoid Sticky-Sessions if possible</a:t>
            </a:r>
          </a:p>
          <a:p>
            <a:pPr lvl="1"/>
            <a:r>
              <a:rPr lang="en-US" dirty="0" smtClean="0"/>
              <a:t>complicates or impedes perfect Auto Scaling operation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During the course of the Hands On exercise:</a:t>
            </a:r>
          </a:p>
          <a:p>
            <a:r>
              <a:rPr lang="en-US" dirty="0" smtClean="0"/>
              <a:t>Modify Security Groups to support an ELB</a:t>
            </a:r>
          </a:p>
          <a:p>
            <a:r>
              <a:rPr lang="en-US" dirty="0" smtClean="0"/>
              <a:t>Create an ELB that:</a:t>
            </a:r>
          </a:p>
          <a:p>
            <a:pPr lvl="1"/>
            <a:r>
              <a:rPr lang="en-US" dirty="0" smtClean="0"/>
              <a:t>Runs in multiple Availability Zones</a:t>
            </a:r>
          </a:p>
          <a:p>
            <a:pPr lvl="1"/>
            <a:r>
              <a:rPr lang="en-US" dirty="0" smtClean="0"/>
              <a:t>Forwards HTTP to a backend Instance</a:t>
            </a:r>
          </a:p>
          <a:p>
            <a:pPr lvl="1"/>
            <a:r>
              <a:rPr lang="en-US" dirty="0" smtClean="0"/>
              <a:t>Uses a Health Check to determine health of Backend Instance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 err="1" smtClean="0"/>
              <a:t>CloudWatch</a:t>
            </a:r>
            <a:r>
              <a:rPr lang="en-US" dirty="0" smtClean="0"/>
              <a:t> metrics to aid in Troubleshooting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On: Create an ELB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9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1646</TotalTime>
  <Words>873</Words>
  <Application>Microsoft Macintosh PowerPoint</Application>
  <PresentationFormat>On-screen Show (4:3)</PresentationFormat>
  <Paragraphs>137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AWS Elastic Load Balancing</vt:lpstr>
      <vt:lpstr>ELB: Introduction</vt:lpstr>
      <vt:lpstr>ELB: Scalability</vt:lpstr>
      <vt:lpstr>ELB: Introduction</vt:lpstr>
      <vt:lpstr>ELB: Benefits</vt:lpstr>
      <vt:lpstr>ELB: Challenges</vt:lpstr>
      <vt:lpstr>ELB: Inner Workings</vt:lpstr>
      <vt:lpstr>ELB: Best Practices</vt:lpstr>
      <vt:lpstr>Hands On: Create an ELB</vt:lpstr>
      <vt:lpstr>Hands On: an ELB with a Healthy Instance</vt:lpstr>
      <vt:lpstr>ELB: Troubleshooting</vt:lpstr>
      <vt:lpstr>ELB: Logging</vt:lpstr>
      <vt:lpstr>ELB: Testing with DNS</vt:lpstr>
      <vt:lpstr>ELB and Auto Scaling</vt:lpstr>
      <vt:lpstr>ELB: Practical Experience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1770</cp:revision>
  <dcterms:created xsi:type="dcterms:W3CDTF">2012-11-15T04:07:16Z</dcterms:created>
  <dcterms:modified xsi:type="dcterms:W3CDTF">2015-04-20T14:43:35Z</dcterms:modified>
</cp:coreProperties>
</file>