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93" r:id="rId2"/>
    <p:sldId id="277" r:id="rId3"/>
    <p:sldId id="286" r:id="rId4"/>
    <p:sldId id="287" r:id="rId5"/>
    <p:sldId id="290" r:id="rId6"/>
    <p:sldId id="289" r:id="rId7"/>
    <p:sldId id="291" r:id="rId8"/>
    <p:sldId id="292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52" d="100"/>
          <a:sy n="52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tocker.ca/2013/05/31/estimating-mysqls-working-set-with-information_schema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tocker.ca/2013/05/31/estimating-mysqls-working-set-with-information_schema.htm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Automatic</a:t>
            </a:r>
            <a:r>
              <a:rPr lang="en-US" baseline="0" dirty="0" smtClean="0"/>
              <a:t> Backups deleted on RDS Deletion: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AmazonRDS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USER_WorkingWithAutomatedBackups.html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AWS Claims “little to no downtime” downtime as result of RDS changes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rds</a:t>
            </a:r>
            <a:r>
              <a:rPr lang="en-US" baseline="0" dirty="0" smtClean="0"/>
              <a:t>/details/multi-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/) - I have been unable to get a </a:t>
            </a:r>
            <a:r>
              <a:rPr lang="en-US" baseline="0" smtClean="0"/>
              <a:t>definitive answer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RDS</a:t>
            </a:r>
            <a:r>
              <a:rPr lang="en-US" baseline="0" dirty="0" smtClean="0"/>
              <a:t> Best Practices: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AmazonRDS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CHAP_BestPractices.html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Security Best Practices: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/amazon-rds-for-mysql-diagnostics-security-and-data-migration-dat302-aws-reinvent-2013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Utilize</a:t>
            </a:r>
            <a:r>
              <a:rPr lang="en-US" baseline="0" dirty="0" smtClean="0"/>
              <a:t> RDS Encryption – note that I have not worked with RDS Encryption yet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baseline="0" dirty="0" smtClean="0"/>
              <a:t> On Exercises consist of multiple files: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rds</a:t>
            </a:r>
            <a:r>
              <a:rPr lang="en-US" dirty="0" smtClean="0"/>
              <a:t>-create-</a:t>
            </a:r>
            <a:r>
              <a:rPr lang="en-US" dirty="0" err="1" smtClean="0"/>
              <a:t>console.docx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rds</a:t>
            </a:r>
            <a:r>
              <a:rPr lang="en-US" dirty="0" smtClean="0"/>
              <a:t>-snapshot-</a:t>
            </a:r>
            <a:r>
              <a:rPr lang="en-US" smtClean="0"/>
              <a:t>console.docx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rds</a:t>
            </a:r>
            <a:r>
              <a:rPr lang="en-US" dirty="0" smtClean="0"/>
              <a:t>-modify-</a:t>
            </a:r>
            <a:r>
              <a:rPr lang="en-US" dirty="0" err="1" smtClean="0"/>
              <a:t>console.docx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Estimate working set size: </a:t>
            </a:r>
            <a:r>
              <a:rPr lang="en-US" dirty="0" smtClean="0">
                <a:hlinkClick r:id="rId3"/>
              </a:rPr>
              <a:t>http://www.tocker.ca/2013/05/31/estimating-mysqls-working-set-with-information_schema.html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Estimate working set size: </a:t>
            </a:r>
            <a:r>
              <a:rPr lang="en-US" dirty="0" smtClean="0">
                <a:hlinkClick r:id="rId3"/>
              </a:rPr>
              <a:t>http://www.tocker.ca/2013/05/31/estimating-mysqls-working-set-with-information_schema.html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Automatic</a:t>
            </a:r>
            <a:r>
              <a:rPr lang="en-US" baseline="0" dirty="0" smtClean="0"/>
              <a:t> Backups deleted on RDS Deletion: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AmazonRDS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USER_WorkingWithAutomatedBackups.html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</a:t>
            </a:r>
            <a:r>
              <a:rPr lang="en-US" dirty="0" smtClean="0"/>
              <a:t>RDS</a:t>
            </a:r>
            <a:br>
              <a:rPr lang="en-US" dirty="0" smtClean="0"/>
            </a:br>
            <a:r>
              <a:rPr lang="en-US" sz="2400" dirty="0"/>
              <a:t>(</a:t>
            </a:r>
            <a:r>
              <a:rPr lang="en-US" sz="2400" dirty="0" smtClean="0"/>
              <a:t>Relational </a:t>
            </a:r>
            <a:r>
              <a:rPr lang="en-US" sz="2400" smtClean="0"/>
              <a:t>Database Service)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</a:t>
            </a:r>
            <a:r>
              <a:rPr lang="en-US" dirty="0" smtClean="0"/>
              <a:t>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Hosted SQL Database</a:t>
            </a:r>
          </a:p>
          <a:p>
            <a:pPr lvl="1"/>
            <a:r>
              <a:rPr lang="en-US" dirty="0" smtClean="0"/>
              <a:t>Aurora, MySQL, </a:t>
            </a:r>
            <a:r>
              <a:rPr lang="en-US" dirty="0" err="1" smtClean="0"/>
              <a:t>PostgreSQL</a:t>
            </a:r>
            <a:r>
              <a:rPr lang="en-US" dirty="0" smtClean="0"/>
              <a:t>, Oracle or Microsoft SQL</a:t>
            </a:r>
          </a:p>
          <a:p>
            <a:r>
              <a:rPr lang="en-US" dirty="0"/>
              <a:t>Available in Multi-AZ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Available with Provisioned IOPS</a:t>
            </a:r>
          </a:p>
          <a:p>
            <a:r>
              <a:rPr lang="en-US" dirty="0" smtClean="0"/>
              <a:t>Unofficially: </a:t>
            </a:r>
            <a:r>
              <a:rPr lang="en-US" dirty="0"/>
              <a:t>backed by EC2 and EBS</a:t>
            </a:r>
          </a:p>
          <a:p>
            <a:r>
              <a:rPr lang="en-US" dirty="0"/>
              <a:t>Capacity Limits: 3 TB, 30,000 IOPS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 Database in Minutes</a:t>
            </a:r>
          </a:p>
          <a:p>
            <a:r>
              <a:rPr lang="en-US" dirty="0" smtClean="0"/>
              <a:t>RDS Instance Types lag EC2 Instance Types</a:t>
            </a:r>
          </a:p>
          <a:p>
            <a:r>
              <a:rPr lang="en-US" dirty="0" smtClean="0"/>
              <a:t>Scale CPU and Storage </a:t>
            </a:r>
            <a:r>
              <a:rPr lang="en-US" dirty="0"/>
              <a:t>E</a:t>
            </a:r>
            <a:r>
              <a:rPr lang="en-US" dirty="0" smtClean="0"/>
              <a:t>asily</a:t>
            </a:r>
          </a:p>
          <a:p>
            <a:r>
              <a:rPr lang="en-US" dirty="0" smtClean="0"/>
              <a:t>Read-Replicas</a:t>
            </a:r>
          </a:p>
          <a:p>
            <a:r>
              <a:rPr lang="en-US" dirty="0" smtClean="0"/>
              <a:t>Multi-AZ: solve challenging problem of multi-AZ database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0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outside of </a:t>
            </a:r>
            <a:r>
              <a:rPr lang="en-US" dirty="0" err="1" smtClean="0"/>
              <a:t>CloudWatch</a:t>
            </a:r>
            <a:r>
              <a:rPr lang="en-US" dirty="0" smtClean="0"/>
              <a:t> is challenging</a:t>
            </a:r>
          </a:p>
          <a:p>
            <a:pPr lvl="1"/>
            <a:r>
              <a:rPr lang="en-US" dirty="0" smtClean="0"/>
              <a:t>Example: get percentage of free storage</a:t>
            </a:r>
          </a:p>
          <a:p>
            <a:r>
              <a:rPr lang="en-US" dirty="0" smtClean="0"/>
              <a:t>Multi-AZ configuration issues</a:t>
            </a:r>
          </a:p>
          <a:p>
            <a:r>
              <a:rPr lang="en-US" dirty="0" smtClean="0"/>
              <a:t>AWS vague on downtime as result of modifications</a:t>
            </a:r>
          </a:p>
          <a:p>
            <a:r>
              <a:rPr lang="en-US" dirty="0" smtClean="0"/>
              <a:t>Not all configuration parameters are Exposed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SSH into an RDS Server</a:t>
            </a:r>
          </a:p>
          <a:p>
            <a:r>
              <a:rPr lang="en-US" dirty="0"/>
              <a:t>Automatic Backups are deleted </a:t>
            </a:r>
            <a:r>
              <a:rPr lang="en-US" dirty="0" smtClean="0"/>
              <a:t>when an RDS instance is deleted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 not rely on Automatic Backups</a:t>
            </a:r>
          </a:p>
          <a:p>
            <a:r>
              <a:rPr lang="en-US" dirty="0" smtClean="0"/>
              <a:t>Manually set Backup and Maintenance Windows</a:t>
            </a:r>
          </a:p>
          <a:p>
            <a:r>
              <a:rPr lang="en-US" dirty="0" smtClean="0"/>
              <a:t>Supplement </a:t>
            </a:r>
            <a:r>
              <a:rPr lang="en-US" dirty="0" err="1" smtClean="0"/>
              <a:t>CloudWatch</a:t>
            </a:r>
            <a:r>
              <a:rPr lang="en-US" dirty="0" smtClean="0"/>
              <a:t> monitoring</a:t>
            </a:r>
          </a:p>
          <a:p>
            <a:r>
              <a:rPr lang="en-US" dirty="0" smtClean="0"/>
              <a:t>1 to 1 relationship between RDS and Parameter Groups</a:t>
            </a:r>
          </a:p>
          <a:p>
            <a:r>
              <a:rPr lang="en-US" dirty="0" smtClean="0"/>
              <a:t>Security Best Practices:</a:t>
            </a:r>
          </a:p>
          <a:p>
            <a:pPr lvl="1"/>
            <a:r>
              <a:rPr lang="en-US" dirty="0" smtClean="0"/>
              <a:t>Provide database with own security group</a:t>
            </a:r>
          </a:p>
          <a:p>
            <a:pPr lvl="1"/>
            <a:r>
              <a:rPr lang="en-US" dirty="0" smtClean="0"/>
              <a:t>Private database IP address</a:t>
            </a:r>
          </a:p>
          <a:p>
            <a:pPr lvl="1"/>
            <a:r>
              <a:rPr lang="en-US" dirty="0" smtClean="0"/>
              <a:t>Utilize RDS Encryption, per AWS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will:</a:t>
            </a:r>
          </a:p>
          <a:p>
            <a:r>
              <a:rPr lang="en-US" dirty="0" smtClean="0"/>
              <a:t>Create a Security Group for our RDS Instance</a:t>
            </a:r>
          </a:p>
          <a:p>
            <a:r>
              <a:rPr lang="en-US" dirty="0" smtClean="0"/>
              <a:t>Create an RDS Instance</a:t>
            </a:r>
          </a:p>
          <a:p>
            <a:r>
              <a:rPr lang="en-US" dirty="0"/>
              <a:t>Snapshot our RDS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Change a Parameter Value (</a:t>
            </a:r>
            <a:r>
              <a:rPr lang="en-US" dirty="0" err="1" smtClean="0"/>
              <a:t>max_connections</a:t>
            </a:r>
            <a:r>
              <a:rPr lang="en-US" dirty="0" smtClean="0"/>
              <a:t>) used by our RDS Instance</a:t>
            </a:r>
          </a:p>
          <a:p>
            <a:r>
              <a:rPr lang="en-US" dirty="0" smtClean="0"/>
              <a:t>Modify the Storage, CPU parameters of our RDS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 Create an RDS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suggests having enough RAM to store “Working Set”</a:t>
            </a:r>
          </a:p>
          <a:p>
            <a:pPr lvl="1"/>
            <a:r>
              <a:rPr lang="en-US" dirty="0" smtClean="0"/>
              <a:t>Is “</a:t>
            </a:r>
            <a:r>
              <a:rPr lang="en-US" dirty="0" err="1" smtClean="0"/>
              <a:t>ReadIOPS</a:t>
            </a:r>
            <a:r>
              <a:rPr lang="en-US" dirty="0" smtClean="0"/>
              <a:t>” small/stable? If not, MySQL is hitting disk</a:t>
            </a:r>
          </a:p>
          <a:p>
            <a:r>
              <a:rPr lang="en-US" dirty="0" err="1" smtClean="0"/>
              <a:t>CloudWatch’s</a:t>
            </a:r>
            <a:r>
              <a:rPr lang="en-US" dirty="0" smtClean="0"/>
              <a:t> </a:t>
            </a:r>
            <a:r>
              <a:rPr lang="en-US" dirty="0" err="1" smtClean="0"/>
              <a:t>FreeableMemory</a:t>
            </a:r>
            <a:r>
              <a:rPr lang="en-US" dirty="0" smtClean="0"/>
              <a:t> metric see-sawing downward regularly is typical, as MySQL uses all cache available</a:t>
            </a:r>
          </a:p>
          <a:p>
            <a:r>
              <a:rPr lang="en-US" dirty="0" err="1" smtClean="0"/>
              <a:t>CloudWatch’s</a:t>
            </a:r>
            <a:r>
              <a:rPr lang="en-US" dirty="0" smtClean="0"/>
              <a:t> Swap Usage metric increasing = investigate or scale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Memory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ds-freeable-memory-patter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14488" r="3532" b="14488"/>
          <a:stretch/>
        </p:blipFill>
        <p:spPr>
          <a:xfrm>
            <a:off x="448218" y="1830636"/>
            <a:ext cx="8241332" cy="41828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</a:t>
            </a:r>
            <a:r>
              <a:rPr lang="en-US" dirty="0" err="1" smtClean="0"/>
              <a:t>FreeableMemory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I’ve used RDS everywhere I’ve been:</a:t>
            </a:r>
          </a:p>
          <a:p>
            <a:r>
              <a:rPr lang="en-US" dirty="0" smtClean="0"/>
              <a:t>Cost at Ad </a:t>
            </a:r>
            <a:r>
              <a:rPr lang="en-US" dirty="0"/>
              <a:t>n</a:t>
            </a:r>
            <a:r>
              <a:rPr lang="en-US" dirty="0" smtClean="0"/>
              <a:t>etwork was half of AWS spend ($60K/</a:t>
            </a:r>
            <a:r>
              <a:rPr lang="en-US" dirty="0" err="1" smtClean="0"/>
              <a:t>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Thousands of hours of use, few problems</a:t>
            </a:r>
          </a:p>
          <a:p>
            <a:r>
              <a:rPr lang="en-US" dirty="0" smtClean="0"/>
              <a:t>Database restore time periods are hard to predict</a:t>
            </a:r>
          </a:p>
          <a:p>
            <a:r>
              <a:rPr lang="en-US" dirty="0" smtClean="0"/>
              <a:t>Suffered an 10 hour+ RDS outage as result of EBS volumes being unable to be brought online</a:t>
            </a:r>
          </a:p>
          <a:p>
            <a:pPr lvl="1"/>
            <a:r>
              <a:rPr lang="en-US" dirty="0" smtClean="0"/>
              <a:t>Choices were “wait it out” or automated snapshot and sacrifice recent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RDS: </a:t>
            </a:r>
            <a:r>
              <a:rPr lang="en-US" smtClean="0"/>
              <a:t>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1773</TotalTime>
  <Words>605</Words>
  <Application>Microsoft Macintosh PowerPoint</Application>
  <PresentationFormat>On-screen Show (4:3)</PresentationFormat>
  <Paragraphs>75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AWS RDS (Relational Database Service)</vt:lpstr>
      <vt:lpstr>RDS: Introduction</vt:lpstr>
      <vt:lpstr>RDS: Benefits</vt:lpstr>
      <vt:lpstr>RDS: Challenges</vt:lpstr>
      <vt:lpstr>RDS: Best Practices</vt:lpstr>
      <vt:lpstr>Hands On: Create an RDS Instance</vt:lpstr>
      <vt:lpstr>RDS: Memory Usage</vt:lpstr>
      <vt:lpstr>RDS: FreeableMemory Pattern</vt:lpstr>
      <vt:lpstr>RDS: Practical Experience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1961</cp:revision>
  <dcterms:created xsi:type="dcterms:W3CDTF">2012-11-15T04:07:16Z</dcterms:created>
  <dcterms:modified xsi:type="dcterms:W3CDTF">2015-04-20T14:46:06Z</dcterms:modified>
</cp:coreProperties>
</file>