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87" r:id="rId2"/>
    <p:sldId id="277" r:id="rId3"/>
    <p:sldId id="286" r:id="rId4"/>
    <p:sldId id="283" r:id="rId5"/>
    <p:sldId id="285" r:id="rId6"/>
    <p:sldId id="280" r:id="rId7"/>
    <p:sldId id="27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>
      <p:cViewPr varScale="1">
        <p:scale>
          <a:sx n="18" d="100"/>
          <a:sy n="18" d="100"/>
        </p:scale>
        <p:origin x="-15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676A5-1300-B945-98B1-DD92DDC3A3CB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43062-714D-1146-A97F-0D45BD9E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aws.amazon.com</a:t>
            </a:r>
            <a:r>
              <a:rPr lang="en-US" dirty="0" smtClean="0"/>
              <a:t>/</a:t>
            </a:r>
            <a:r>
              <a:rPr lang="en-US" dirty="0" err="1" smtClean="0"/>
              <a:t>sqs</a:t>
            </a:r>
            <a:r>
              <a:rPr lang="en-US" dirty="0" smtClean="0"/>
              <a:t>/details/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B43062-714D-1146-A97F-0D45BD9E7B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AWS </a:t>
            </a:r>
            <a:r>
              <a:rPr lang="en-US" dirty="0" smtClean="0"/>
              <a:t>SQS</a:t>
            </a:r>
            <a:br>
              <a:rPr lang="en-US" dirty="0" smtClean="0"/>
            </a:br>
            <a:r>
              <a:rPr lang="en-US" sz="2400" dirty="0" smtClean="0"/>
              <a:t>(Simple Queue Service)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Colin Johnson</a:t>
            </a:r>
          </a:p>
        </p:txBody>
      </p:sp>
    </p:spTree>
    <p:extLst>
      <p:ext uri="{BB962C8B-B14F-4D97-AF65-F5344CB8AC3E}">
        <p14:creationId xmlns:p14="http://schemas.microsoft.com/office/powerpoint/2010/main" val="302506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Message Queue Service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ActiveMQ</a:t>
            </a:r>
            <a:r>
              <a:rPr lang="en-US" dirty="0" smtClean="0"/>
              <a:t>, AMQP, </a:t>
            </a:r>
            <a:r>
              <a:rPr lang="en-US" dirty="0" err="1" smtClean="0"/>
              <a:t>RabbitMQ</a:t>
            </a:r>
            <a:endParaRPr lang="en-US" dirty="0" smtClean="0"/>
          </a:p>
          <a:p>
            <a:r>
              <a:rPr lang="en-US" dirty="0" smtClean="0"/>
              <a:t>Guaranteed Delivery of Messages</a:t>
            </a:r>
          </a:p>
          <a:p>
            <a:r>
              <a:rPr lang="en-US" dirty="0" smtClean="0"/>
              <a:t>Distributes workloads evenly amongst systems</a:t>
            </a:r>
          </a:p>
          <a:p>
            <a:r>
              <a:rPr lang="en-US" dirty="0" smtClean="0"/>
              <a:t>Managed Service, Infinitely Scalable</a:t>
            </a:r>
          </a:p>
          <a:p>
            <a:r>
              <a:rPr lang="en-US" dirty="0" smtClean="0"/>
              <a:t>A Regional Service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2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Scalability</a:t>
            </a:r>
            <a:endParaRPr lang="en-US" dirty="0"/>
          </a:p>
        </p:txBody>
      </p:sp>
      <p:pic>
        <p:nvPicPr>
          <p:cNvPr id="4" name="Content Placeholder 3" descr="sqs-scalability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03" t="741" r="-8628" b="4333"/>
          <a:stretch/>
        </p:blipFill>
        <p:spPr>
          <a:xfrm>
            <a:off x="910547" y="1289332"/>
            <a:ext cx="7408333" cy="5292038"/>
          </a:xfrm>
        </p:spPr>
      </p:pic>
    </p:spTree>
    <p:extLst>
      <p:ext uri="{BB962C8B-B14F-4D97-AF65-F5344CB8AC3E}">
        <p14:creationId xmlns:p14="http://schemas.microsoft.com/office/powerpoint/2010/main" val="362209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 work amongst multiple hosts</a:t>
            </a:r>
          </a:p>
          <a:p>
            <a:r>
              <a:rPr lang="en-US" dirty="0" smtClean="0"/>
              <a:t>Delay Processing: if real-time processing not needed, “smooth” work over time</a:t>
            </a:r>
          </a:p>
          <a:p>
            <a:r>
              <a:rPr lang="en-US" dirty="0" smtClean="0"/>
              <a:t>Cost Savings: combine with Auto Scaling to process requests at a later time</a:t>
            </a:r>
          </a:p>
          <a:p>
            <a:r>
              <a:rPr lang="en-US" dirty="0" smtClean="0"/>
              <a:t>Deliver messages to multiple systems: combine with SNS to distribute one request to multiple workers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5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Benefits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Integrates with Auto Scaling</a:t>
            </a:r>
          </a:p>
          <a:p>
            <a:r>
              <a:rPr lang="en-US" dirty="0" smtClean="0"/>
              <a:t>Avoids problem of persistent data storage in cloud</a:t>
            </a:r>
          </a:p>
          <a:p>
            <a:r>
              <a:rPr lang="en-US" dirty="0" smtClean="0"/>
              <a:t>Fast to deploy, no infrastructure to maintain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May deliver message more than once</a:t>
            </a:r>
          </a:p>
          <a:p>
            <a:r>
              <a:rPr lang="en-US" dirty="0" smtClean="0"/>
              <a:t>Does not provide FIFO queuing or selectors</a:t>
            </a:r>
          </a:p>
          <a:p>
            <a:r>
              <a:rPr lang="en-US" dirty="0" smtClean="0"/>
              <a:t>Does not natively provide one to many delivery</a:t>
            </a:r>
          </a:p>
          <a:p>
            <a:r>
              <a:rPr lang="en-US" dirty="0" smtClean="0"/>
              <a:t>Does not natively provide message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sends message to SQS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receives message from SQS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Message is marked as “Invisible” for a period of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processes message, marks message as deleted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 smtClean="0"/>
              <a:t>If system fails to delete message, message will be marked visible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message fails to be processed for a particular number of times, sent to Dead Letter Queue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Message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8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Combine with Auto Scaling to enable Elastic Infrastructure</a:t>
            </a:r>
          </a:p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build applications that require FIFO or Message Selectors</a:t>
            </a:r>
          </a:p>
          <a:p>
            <a:r>
              <a:rPr lang="en-US" dirty="0" smtClean="0"/>
              <a:t>Use long-polling if queues will be empty when polled: save money.</a:t>
            </a:r>
          </a:p>
          <a:p>
            <a:r>
              <a:rPr lang="en-US" dirty="0" smtClean="0"/>
              <a:t>Do Not </a:t>
            </a:r>
          </a:p>
          <a:p>
            <a:r>
              <a:rPr lang="en-US" dirty="0" smtClean="0"/>
              <a:t>Batch messages to reduce cost</a:t>
            </a:r>
          </a:p>
          <a:p>
            <a:pPr lvl="1"/>
            <a:r>
              <a:rPr lang="en-US" dirty="0" smtClean="0"/>
              <a:t>Automated batching with </a:t>
            </a:r>
            <a:r>
              <a:rPr lang="en-US" dirty="0" err="1" smtClean="0"/>
              <a:t>BufferedIOClient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SQS: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6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1619</TotalTime>
  <Words>278</Words>
  <Application>Microsoft Macintosh PowerPoint</Application>
  <PresentationFormat>On-screen Show (4:3)</PresentationFormat>
  <Paragraphs>48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AWS SQS (Simple Queue Service)</vt:lpstr>
      <vt:lpstr>SQS: Introduction</vt:lpstr>
      <vt:lpstr>SQS: Scalability</vt:lpstr>
      <vt:lpstr>SQS: Use Cases</vt:lpstr>
      <vt:lpstr>SQS: Benefits and Challenges</vt:lpstr>
      <vt:lpstr>SQS: Message Flow</vt:lpstr>
      <vt:lpstr>SQS: Best Practices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Intro</dc:title>
  <dc:creator>Colin Johnson</dc:creator>
  <cp:lastModifiedBy>Colin Johnson</cp:lastModifiedBy>
  <cp:revision>1695</cp:revision>
  <dcterms:created xsi:type="dcterms:W3CDTF">2012-11-15T04:07:16Z</dcterms:created>
  <dcterms:modified xsi:type="dcterms:W3CDTF">2015-04-20T14:47:31Z</dcterms:modified>
</cp:coreProperties>
</file>