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76" r:id="rId3"/>
    <p:sldId id="286" r:id="rId4"/>
    <p:sldId id="287" r:id="rId5"/>
    <p:sldId id="285" r:id="rId6"/>
    <p:sldId id="288" r:id="rId7"/>
    <p:sldId id="295" r:id="rId8"/>
    <p:sldId id="289" r:id="rId9"/>
    <p:sldId id="291" r:id="rId10"/>
    <p:sldId id="294" r:id="rId11"/>
    <p:sldId id="292" r:id="rId12"/>
    <p:sldId id="293" r:id="rId13"/>
    <p:sldId id="290" r:id="rId14"/>
    <p:sldId id="281" r:id="rId15"/>
    <p:sldId id="29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73350" autoAdjust="0"/>
  </p:normalViewPr>
  <p:slideViewPr>
    <p:cSldViewPr snapToGrid="0" snapToObjects="1">
      <p:cViewPr varScale="1">
        <p:scale>
          <a:sx n="48" d="100"/>
          <a:sy n="48" d="100"/>
        </p:scale>
        <p:origin x="19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Lack of If Statement: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mitgate</a:t>
            </a:r>
            <a:r>
              <a:rPr lang="en-US" baseline="0" dirty="0" smtClean="0"/>
              <a:t> using mapping. For instance “If Environment is Development, use Internal ELB can be </a:t>
            </a:r>
            <a:r>
              <a:rPr lang="en-US" baseline="0" smtClean="0"/>
              <a:t>written using a map.”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</a:t>
            </a:r>
            <a:r>
              <a:rPr lang="en-US" dirty="0" err="1" smtClean="0"/>
              <a:t>AWSCloudFormation</a:t>
            </a:r>
            <a:r>
              <a:rPr lang="en-US" dirty="0" smtClean="0"/>
              <a:t>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best-practices.html#organizingstacks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53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5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</a:t>
            </a:r>
            <a:r>
              <a:rPr lang="en-US" dirty="0" err="1" smtClean="0"/>
              <a:t>AWSCloudFormation</a:t>
            </a:r>
            <a:r>
              <a:rPr lang="en-US" dirty="0" smtClean="0"/>
              <a:t>/latest/</a:t>
            </a:r>
            <a:r>
              <a:rPr lang="en-US" dirty="0" err="1" smtClean="0"/>
              <a:t>UserGuide</a:t>
            </a:r>
            <a:r>
              <a:rPr lang="en-US" dirty="0" smtClean="0"/>
              <a:t>/template-</a:t>
            </a:r>
            <a:r>
              <a:rPr lang="en-US" dirty="0" err="1" smtClean="0"/>
              <a:t>anatomy.html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CloudFormation</a:t>
            </a:r>
            <a:r>
              <a:rPr lang="en-US" dirty="0" smtClean="0"/>
              <a:t> and Infrastructure Provisioning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Parameters can be used to pass variables into a stack for usage,, allowing greater control.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Key Name = </a:t>
            </a:r>
            <a:r>
              <a:rPr lang="en-US" dirty="0" err="1" smtClean="0"/>
              <a:t>cjohnson</a:t>
            </a:r>
            <a:endParaRPr lang="en-US" dirty="0" smtClean="0"/>
          </a:p>
          <a:p>
            <a:pPr lvl="1"/>
            <a:r>
              <a:rPr lang="en-US" dirty="0" smtClean="0"/>
              <a:t>Environment = Production</a:t>
            </a:r>
          </a:p>
          <a:p>
            <a:pPr lvl="1"/>
            <a:r>
              <a:rPr lang="en-US" dirty="0" smtClean="0"/>
              <a:t>Instance Type = m3.medium</a:t>
            </a:r>
          </a:p>
          <a:p>
            <a:pPr marL="301943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"Parameters" :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</a:t>
            </a:r>
            <a:r>
              <a:rPr lang="en-US" dirty="0" err="1">
                <a:latin typeface="Courier"/>
                <a:cs typeface="Courier"/>
              </a:rPr>
              <a:t>InstanceTypeParameter</a:t>
            </a:r>
            <a:r>
              <a:rPr lang="en-US" dirty="0">
                <a:latin typeface="Courier"/>
                <a:cs typeface="Courier"/>
              </a:rPr>
              <a:t>" :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"Type" : "String",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"Default" : "t2.micro",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"</a:t>
            </a:r>
            <a:r>
              <a:rPr lang="en-US" dirty="0" err="1">
                <a:latin typeface="Courier"/>
                <a:cs typeface="Courier"/>
              </a:rPr>
              <a:t>AllowedValues</a:t>
            </a:r>
            <a:r>
              <a:rPr lang="en-US" dirty="0">
                <a:latin typeface="Courier"/>
                <a:cs typeface="Courier"/>
              </a:rPr>
              <a:t>" : ["t2.</a:t>
            </a:r>
            <a:r>
              <a:rPr lang="en-US" dirty="0" smtClean="0">
                <a:latin typeface="Courier"/>
                <a:cs typeface="Courier"/>
              </a:rPr>
              <a:t>micro”]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 Resources are used to create AWS Resources.</a:t>
            </a:r>
          </a:p>
          <a:p>
            <a:r>
              <a:rPr lang="en-US" dirty="0"/>
              <a:t>Resources </a:t>
            </a:r>
            <a:r>
              <a:rPr lang="en-US" dirty="0" smtClean="0"/>
              <a:t>can reference other resources – for instance, a web server could reference a security group’s ID</a:t>
            </a:r>
          </a:p>
          <a:p>
            <a:r>
              <a:rPr lang="en-US" dirty="0" smtClean="0"/>
              <a:t>Examples are:</a:t>
            </a:r>
          </a:p>
          <a:p>
            <a:pPr lvl="1"/>
            <a:r>
              <a:rPr lang="en-US" sz="1800" dirty="0" smtClean="0">
                <a:latin typeface="Courier"/>
                <a:cs typeface="Courier"/>
              </a:rPr>
              <a:t>“AWS</a:t>
            </a:r>
            <a:r>
              <a:rPr lang="en-US" sz="1800" dirty="0">
                <a:latin typeface="Courier"/>
                <a:cs typeface="Courier"/>
              </a:rPr>
              <a:t>::</a:t>
            </a:r>
            <a:r>
              <a:rPr lang="en-US" sz="1800" dirty="0" err="1">
                <a:latin typeface="Courier"/>
                <a:cs typeface="Courier"/>
              </a:rPr>
              <a:t>AutoScaling</a:t>
            </a:r>
            <a:r>
              <a:rPr lang="en-US" sz="1800" dirty="0">
                <a:latin typeface="Courier"/>
                <a:cs typeface="Courier"/>
              </a:rPr>
              <a:t>::</a:t>
            </a:r>
            <a:r>
              <a:rPr lang="en-US" sz="1800" dirty="0" err="1" smtClean="0">
                <a:latin typeface="Courier"/>
                <a:cs typeface="Courier"/>
              </a:rPr>
              <a:t>AutoScalingGroup</a:t>
            </a:r>
            <a:r>
              <a:rPr lang="en-US" sz="1800" dirty="0" smtClean="0">
                <a:latin typeface="Courier"/>
                <a:cs typeface="Courier"/>
              </a:rPr>
              <a:t>”</a:t>
            </a:r>
          </a:p>
          <a:p>
            <a:pPr lvl="1"/>
            <a:r>
              <a:rPr lang="en-US" sz="1800" dirty="0">
                <a:latin typeface="Courier"/>
                <a:cs typeface="Courier"/>
              </a:rPr>
              <a:t>“AWS::</a:t>
            </a:r>
            <a:r>
              <a:rPr lang="en-US" sz="1800" dirty="0" err="1">
                <a:latin typeface="Courier"/>
                <a:cs typeface="Courier"/>
              </a:rPr>
              <a:t>ElasticLoadBalancing</a:t>
            </a:r>
            <a:r>
              <a:rPr lang="en-US" sz="1800" dirty="0">
                <a:latin typeface="Courier"/>
                <a:cs typeface="Courier"/>
              </a:rPr>
              <a:t>::</a:t>
            </a:r>
            <a:r>
              <a:rPr lang="en-US" sz="1800" dirty="0" err="1" smtClean="0">
                <a:latin typeface="Courier"/>
                <a:cs typeface="Courier"/>
              </a:rPr>
              <a:t>LoadBalancer</a:t>
            </a:r>
            <a:r>
              <a:rPr lang="en-US" sz="1800" dirty="0" smtClean="0">
                <a:latin typeface="Courier"/>
                <a:cs typeface="Courier"/>
              </a:rPr>
              <a:t>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Resource Properties allow configuration of a created resource.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   "Type" : "AWS::</a:t>
            </a:r>
            <a:r>
              <a:rPr lang="en-US" sz="1900" dirty="0" err="1">
                <a:latin typeface="Courier"/>
                <a:cs typeface="Courier"/>
              </a:rPr>
              <a:t>AutoScaling</a:t>
            </a:r>
            <a:r>
              <a:rPr lang="en-US" sz="1900" dirty="0">
                <a:latin typeface="Courier"/>
                <a:cs typeface="Courier"/>
              </a:rPr>
              <a:t>::</a:t>
            </a:r>
            <a:r>
              <a:rPr lang="en-US" sz="1900" dirty="0" err="1">
                <a:latin typeface="Courier"/>
                <a:cs typeface="Courier"/>
              </a:rPr>
              <a:t>AutoScalingGroup</a:t>
            </a:r>
            <a:r>
              <a:rPr lang="en-US" sz="19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   "Properties" : {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      "</a:t>
            </a:r>
            <a:r>
              <a:rPr lang="en-US" sz="1900" dirty="0" err="1">
                <a:latin typeface="Courier"/>
                <a:cs typeface="Courier"/>
              </a:rPr>
              <a:t>MaxSize</a:t>
            </a:r>
            <a:r>
              <a:rPr lang="en-US" sz="1900" dirty="0">
                <a:latin typeface="Courier"/>
                <a:cs typeface="Courier"/>
              </a:rPr>
              <a:t>" : </a:t>
            </a:r>
            <a:r>
              <a:rPr lang="en-US" sz="1900" dirty="0" smtClean="0">
                <a:latin typeface="Courier"/>
                <a:cs typeface="Courier"/>
              </a:rPr>
              <a:t>“2”,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      "</a:t>
            </a:r>
            <a:r>
              <a:rPr lang="en-US" sz="1900" dirty="0" err="1">
                <a:latin typeface="Courier"/>
                <a:cs typeface="Courier"/>
              </a:rPr>
              <a:t>MinSize</a:t>
            </a:r>
            <a:r>
              <a:rPr lang="en-US" sz="1900" dirty="0">
                <a:latin typeface="Courier"/>
                <a:cs typeface="Courier"/>
              </a:rPr>
              <a:t>" </a:t>
            </a:r>
            <a:r>
              <a:rPr lang="en-US" sz="1900" dirty="0" smtClean="0">
                <a:latin typeface="Courier"/>
                <a:cs typeface="Courier"/>
              </a:rPr>
              <a:t>: “2”,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   }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}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Resource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8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 Resource Types – description of all </a:t>
            </a:r>
            <a:r>
              <a:rPr lang="en-US" dirty="0" err="1" smtClean="0"/>
              <a:t>CloudFormation</a:t>
            </a:r>
            <a:r>
              <a:rPr lang="en-US" dirty="0" smtClean="0"/>
              <a:t> supported resources and attributes: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docs.aws.amazon.com</a:t>
            </a:r>
            <a:r>
              <a:rPr lang="en-US" dirty="0"/>
              <a:t>/</a:t>
            </a:r>
            <a:r>
              <a:rPr lang="en-US" dirty="0" err="1"/>
              <a:t>AWSCloudFormation</a:t>
            </a:r>
            <a:r>
              <a:rPr lang="en-US" dirty="0"/>
              <a:t>/latest/</a:t>
            </a:r>
            <a:r>
              <a:rPr lang="en-US" dirty="0" err="1"/>
              <a:t>UserGuide</a:t>
            </a:r>
            <a:r>
              <a:rPr lang="en-US" dirty="0"/>
              <a:t>/</a:t>
            </a:r>
            <a:r>
              <a:rPr lang="en-US" dirty="0" err="1"/>
              <a:t>aws</a:t>
            </a:r>
            <a:r>
              <a:rPr lang="en-US" dirty="0"/>
              <a:t>-template-resource-type-</a:t>
            </a:r>
            <a:r>
              <a:rPr lang="en-US" dirty="0" err="1"/>
              <a:t>ref.html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3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possible, use one document for all Environments</a:t>
            </a:r>
          </a:p>
          <a:p>
            <a:pPr lvl="1"/>
            <a:r>
              <a:rPr lang="en-US" dirty="0" smtClean="0"/>
              <a:t>Use mapping to lookup Environment specific values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CloudFormation</a:t>
            </a:r>
            <a:r>
              <a:rPr lang="en-US" dirty="0" smtClean="0"/>
              <a:t> Update as opposed to Manual </a:t>
            </a:r>
            <a:r>
              <a:rPr lang="en-US" dirty="0"/>
              <a:t>c</a:t>
            </a:r>
            <a:r>
              <a:rPr lang="en-US" dirty="0" smtClean="0"/>
              <a:t>hanges</a:t>
            </a:r>
          </a:p>
          <a:p>
            <a:r>
              <a:rPr lang="en-US" dirty="0" smtClean="0"/>
              <a:t>Update Applications / Environments in sequence – </a:t>
            </a:r>
            <a:r>
              <a:rPr lang="en-US" dirty="0"/>
              <a:t>d</a:t>
            </a:r>
            <a:r>
              <a:rPr lang="en-US" dirty="0" smtClean="0"/>
              <a:t>on’t update Production first</a:t>
            </a:r>
          </a:p>
          <a:p>
            <a:r>
              <a:rPr lang="en-US" dirty="0" smtClean="0"/>
              <a:t>Place your </a:t>
            </a:r>
            <a:r>
              <a:rPr lang="en-US" dirty="0" err="1" smtClean="0"/>
              <a:t>CloudFormation</a:t>
            </a:r>
            <a:r>
              <a:rPr lang="en-US" dirty="0" smtClean="0"/>
              <a:t> files under version control</a:t>
            </a:r>
          </a:p>
          <a:p>
            <a:r>
              <a:rPr lang="en-US" dirty="0" smtClean="0"/>
              <a:t>Infrequently provisioned resources may be better provisioned outside of </a:t>
            </a:r>
            <a:r>
              <a:rPr lang="en-US" dirty="0" err="1" smtClean="0"/>
              <a:t>CloudFormation</a:t>
            </a:r>
            <a:r>
              <a:rPr lang="en-US" dirty="0" smtClean="0"/>
              <a:t> (VPC, RDS, S3)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much of the existing infrastructure is currently under version control?</a:t>
            </a:r>
          </a:p>
          <a:p>
            <a:r>
              <a:rPr lang="en-US" dirty="0" smtClean="0"/>
              <a:t>How quickly are applications/environments able to be provisioned?</a:t>
            </a:r>
          </a:p>
          <a:p>
            <a:r>
              <a:rPr lang="en-US" dirty="0" smtClean="0"/>
              <a:t>How much infrastructure automation is required?</a:t>
            </a:r>
          </a:p>
          <a:p>
            <a:r>
              <a:rPr lang="en-US" dirty="0" smtClean="0"/>
              <a:t>Is </a:t>
            </a:r>
            <a:r>
              <a:rPr lang="en-US" dirty="0" err="1" smtClean="0"/>
              <a:t>CloudFormation</a:t>
            </a:r>
            <a:r>
              <a:rPr lang="en-US" dirty="0" smtClean="0"/>
              <a:t> the right tool as is?</a:t>
            </a:r>
          </a:p>
          <a:p>
            <a:r>
              <a:rPr lang="en-US" dirty="0" smtClean="0"/>
              <a:t>Could an existing tool “wrap” </a:t>
            </a:r>
            <a:r>
              <a:rPr lang="en-US" dirty="0" err="1" smtClean="0"/>
              <a:t>CloudFormation</a:t>
            </a:r>
            <a:r>
              <a:rPr lang="en-US" dirty="0" smtClean="0"/>
              <a:t>? Would that provide any benefit?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What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9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Infrastructure should be code unless compelling reason otherwise. Compelling reasons to avoid infrastructure as code:</a:t>
            </a:r>
          </a:p>
          <a:p>
            <a:pPr lvl="1"/>
            <a:r>
              <a:rPr lang="en-US" dirty="0" smtClean="0"/>
              <a:t>Level of effort required to automate not worth value</a:t>
            </a:r>
          </a:p>
          <a:p>
            <a:pPr lvl="1"/>
            <a:r>
              <a:rPr lang="en-US" dirty="0" smtClean="0"/>
              <a:t>Danger in automatic provisioning of particular resources.</a:t>
            </a:r>
          </a:p>
          <a:p>
            <a:r>
              <a:rPr lang="en-US" dirty="0" smtClean="0"/>
              <a:t>Provisioning Maturity:</a:t>
            </a:r>
          </a:p>
          <a:p>
            <a:pPr lvl="1"/>
            <a:r>
              <a:rPr lang="en-US" dirty="0" smtClean="0"/>
              <a:t>Least mature: all infrastructure built by hand </a:t>
            </a:r>
          </a:p>
          <a:p>
            <a:pPr lvl="1"/>
            <a:r>
              <a:rPr lang="en-US" dirty="0" smtClean="0"/>
              <a:t>Less mature: an application can be provisioned at touch of a button</a:t>
            </a:r>
          </a:p>
          <a:p>
            <a:pPr lvl="1"/>
            <a:r>
              <a:rPr lang="en-US" dirty="0"/>
              <a:t>Most mature: entire environment provisioned automatically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Infrastructure Provisioning: 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Provision AWS Resources using JSON</a:t>
            </a:r>
          </a:p>
          <a:p>
            <a:r>
              <a:rPr lang="en-US" dirty="0" smtClean="0"/>
              <a:t>Allows creating, updating and deleting of Stacks</a:t>
            </a:r>
          </a:p>
          <a:p>
            <a:pPr lvl="1"/>
            <a:r>
              <a:rPr lang="en-US" dirty="0" smtClean="0"/>
              <a:t>Stack is a Collection of Resources</a:t>
            </a:r>
          </a:p>
          <a:p>
            <a:r>
              <a:rPr lang="en-US" dirty="0" smtClean="0"/>
              <a:t>Reference other AWS Resources within Stack</a:t>
            </a:r>
          </a:p>
          <a:p>
            <a:r>
              <a:rPr lang="en-US" dirty="0" smtClean="0"/>
              <a:t>Meets goal of “Infrastructure as Code”</a:t>
            </a:r>
          </a:p>
          <a:p>
            <a:r>
              <a:rPr lang="en-US" dirty="0" smtClean="0"/>
              <a:t>Pay only for provisioned 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Provision and configure an entire infrastructure </a:t>
            </a:r>
          </a:p>
          <a:p>
            <a:r>
              <a:rPr lang="en-US" dirty="0" smtClean="0"/>
              <a:t>Provision whole environments or applications, fast.</a:t>
            </a:r>
          </a:p>
          <a:p>
            <a:r>
              <a:rPr lang="en-US" dirty="0" smtClean="0"/>
              <a:t>Provision whole environment or applications, consistently.</a:t>
            </a:r>
          </a:p>
          <a:p>
            <a:r>
              <a:rPr lang="en-US" dirty="0" smtClean="0"/>
              <a:t>Infrastructure is self-documenting.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Little capability to manage resources outside of AWS.</a:t>
            </a:r>
          </a:p>
          <a:p>
            <a:r>
              <a:rPr lang="en-US" dirty="0" err="1" smtClean="0"/>
              <a:t>CloudFormation</a:t>
            </a:r>
            <a:r>
              <a:rPr lang="en-US" dirty="0" smtClean="0"/>
              <a:t> an AWS only service.</a:t>
            </a:r>
          </a:p>
          <a:p>
            <a:r>
              <a:rPr lang="en-US" dirty="0" smtClean="0"/>
              <a:t>Naming of resources can be challenging.</a:t>
            </a:r>
          </a:p>
          <a:p>
            <a:pPr lvl="1"/>
            <a:r>
              <a:rPr lang="en-US" dirty="0" smtClean="0"/>
              <a:t>“www-asg-1zjdnn8ianna”</a:t>
            </a:r>
          </a:p>
          <a:p>
            <a:r>
              <a:rPr lang="en-US" dirty="0" smtClean="0"/>
              <a:t>Lack of Functionality:</a:t>
            </a:r>
          </a:p>
          <a:p>
            <a:pPr lvl="1"/>
            <a:r>
              <a:rPr lang="en-US" dirty="0" smtClean="0"/>
              <a:t>No “For” Loop – can not create multiple resources</a:t>
            </a:r>
          </a:p>
          <a:p>
            <a:r>
              <a:rPr lang="en-US" dirty="0" smtClean="0"/>
              <a:t>Lack of ability to Reference Existing Resources</a:t>
            </a:r>
          </a:p>
          <a:p>
            <a:pPr lvl="1"/>
            <a:r>
              <a:rPr lang="en-US" dirty="0" smtClean="0"/>
              <a:t>Allow existing group “Gateway” in via </a:t>
            </a:r>
            <a:r>
              <a:rPr lang="en-US" dirty="0" err="1" smtClean="0"/>
              <a:t>ssh</a:t>
            </a:r>
            <a:endParaRPr lang="en-US" dirty="0" smtClean="0"/>
          </a:p>
          <a:p>
            <a:pPr lvl="1"/>
            <a:r>
              <a:rPr lang="en-US" dirty="0" smtClean="0"/>
              <a:t>Mitigate using Mapping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will build an VPC with a web server Auto Scaling Group using </a:t>
            </a:r>
            <a:r>
              <a:rPr lang="en-US" dirty="0" err="1" smtClean="0"/>
              <a:t>CloudFormation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Stack</a:t>
            </a:r>
          </a:p>
          <a:p>
            <a:pPr lvl="1"/>
            <a:r>
              <a:rPr lang="en-US" dirty="0" smtClean="0"/>
              <a:t>Pass in Variables for Instance Type</a:t>
            </a:r>
          </a:p>
          <a:p>
            <a:r>
              <a:rPr lang="en-US" dirty="0" smtClean="0"/>
              <a:t>Update Stack</a:t>
            </a:r>
          </a:p>
          <a:p>
            <a:r>
              <a:rPr lang="en-US" dirty="0" smtClean="0"/>
              <a:t>Delete Stack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Labs: </a:t>
            </a:r>
            <a:r>
              <a:rPr lang="en-US" dirty="0" err="1" smtClean="0"/>
              <a:t>CloudFormation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overcome </a:t>
            </a:r>
            <a:r>
              <a:rPr lang="en-US" dirty="0" err="1" smtClean="0"/>
              <a:t>CloudFormations</a:t>
            </a:r>
            <a:r>
              <a:rPr lang="en-US" dirty="0" smtClean="0"/>
              <a:t> limitations, I’ve seen </a:t>
            </a:r>
            <a:r>
              <a:rPr lang="en-US" dirty="0" err="1" smtClean="0"/>
              <a:t>CloudFormation</a:t>
            </a:r>
            <a:r>
              <a:rPr lang="en-US" dirty="0" smtClean="0"/>
              <a:t> extended with custom tooling:</a:t>
            </a:r>
          </a:p>
          <a:p>
            <a:pPr lvl="1"/>
            <a:r>
              <a:rPr lang="en-US" dirty="0" smtClean="0"/>
              <a:t>a tool for easing the insertion of user-data into resources</a:t>
            </a:r>
          </a:p>
          <a:p>
            <a:pPr lvl="1"/>
            <a:r>
              <a:rPr lang="en-US" dirty="0" smtClean="0"/>
              <a:t>a tool for querying configuration and injecting values into </a:t>
            </a:r>
            <a:r>
              <a:rPr lang="en-US" dirty="0" err="1" smtClean="0"/>
              <a:t>CloudFormation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Practical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CloudFormation</a:t>
            </a:r>
            <a:r>
              <a:rPr lang="en-US" dirty="0" smtClean="0"/>
              <a:t> can comprise up to 7 elements:</a:t>
            </a:r>
          </a:p>
          <a:p>
            <a:r>
              <a:rPr lang="en-US" dirty="0" err="1" smtClean="0"/>
              <a:t>AWSTemplateFormatVersion</a:t>
            </a:r>
            <a:r>
              <a:rPr lang="en-US" dirty="0" smtClean="0"/>
              <a:t>: specifies the AWS Template version the stack conforms to</a:t>
            </a:r>
            <a:endParaRPr lang="en-US" dirty="0"/>
          </a:p>
          <a:p>
            <a:r>
              <a:rPr lang="en-US" dirty="0" smtClean="0"/>
              <a:t>Description: description of template</a:t>
            </a:r>
          </a:p>
          <a:p>
            <a:r>
              <a:rPr lang="en-US" dirty="0" smtClean="0"/>
              <a:t>Metadata: provide additional information about the stack</a:t>
            </a:r>
          </a:p>
          <a:p>
            <a:r>
              <a:rPr lang="en-US" dirty="0" smtClean="0"/>
              <a:t>Parameters: values passed in at stack creation</a:t>
            </a:r>
          </a:p>
          <a:p>
            <a:r>
              <a:rPr lang="en-US" dirty="0" smtClean="0"/>
              <a:t>Mappings: key/value mappings used by resources</a:t>
            </a:r>
          </a:p>
          <a:p>
            <a:r>
              <a:rPr lang="en-US" dirty="0" smtClean="0"/>
              <a:t>Conditions: can be used to perform actions if a condition is met</a:t>
            </a:r>
          </a:p>
          <a:p>
            <a:r>
              <a:rPr lang="en-US" dirty="0" smtClean="0"/>
              <a:t>Resources: list of AWS Resources to be creation</a:t>
            </a:r>
          </a:p>
          <a:p>
            <a:r>
              <a:rPr lang="en-US" dirty="0" smtClean="0"/>
              <a:t>Outputs: values provided at stack completion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Mappings can be used to lookup values based on a given value. Examples of use are:</a:t>
            </a:r>
          </a:p>
          <a:p>
            <a:pPr lvl="1"/>
            <a:r>
              <a:rPr lang="en-US" dirty="0" smtClean="0"/>
              <a:t>If Environment=Production, VPCID=vpc-1a2b3c4d</a:t>
            </a:r>
          </a:p>
          <a:p>
            <a:pPr lvl="1"/>
            <a:r>
              <a:rPr lang="en-US" dirty="0" smtClean="0"/>
              <a:t>If Region=us</a:t>
            </a:r>
            <a:r>
              <a:rPr lang="en-US" dirty="0"/>
              <a:t>-east-1, AMID=ami-</a:t>
            </a:r>
            <a:r>
              <a:rPr lang="en-US" dirty="0" smtClean="0"/>
              <a:t>5189a661</a:t>
            </a:r>
          </a:p>
          <a:p>
            <a:r>
              <a:rPr lang="en-US" dirty="0" smtClean="0"/>
              <a:t>Mappings can be top-level or second-level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Mappings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711</TotalTime>
  <Words>751</Words>
  <Application>Microsoft Macintosh PowerPoint</Application>
  <PresentationFormat>On-screen Show (4:3)</PresentationFormat>
  <Paragraphs>122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Candara</vt:lpstr>
      <vt:lpstr>Courier</vt:lpstr>
      <vt:lpstr>Symbol</vt:lpstr>
      <vt:lpstr>Arial</vt:lpstr>
      <vt:lpstr>Waveform</vt:lpstr>
      <vt:lpstr>AWS CloudFormation and Infrastructure Provisioning</vt:lpstr>
      <vt:lpstr>Infrastructure Provisioning: Objective</vt:lpstr>
      <vt:lpstr>CloudFormation: Introduction</vt:lpstr>
      <vt:lpstr>CloudFormation: Benefits</vt:lpstr>
      <vt:lpstr>CloudFormation: Challenges</vt:lpstr>
      <vt:lpstr>Labs: CloudFormation</vt:lpstr>
      <vt:lpstr>CloudFormation: Practical Examples</vt:lpstr>
      <vt:lpstr>CloudFormation: Structure</vt:lpstr>
      <vt:lpstr>CloudFormation: Mappings</vt:lpstr>
      <vt:lpstr>CloudFormation: Parameters</vt:lpstr>
      <vt:lpstr>CloudFormation: Resources</vt:lpstr>
      <vt:lpstr>CloudFormation: Resource Properties</vt:lpstr>
      <vt:lpstr>CloudFormation: References</vt:lpstr>
      <vt:lpstr>CloudFormation: Best Practices</vt:lpstr>
      <vt:lpstr>CloudFormation: What Next?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1854</cp:revision>
  <dcterms:created xsi:type="dcterms:W3CDTF">2012-11-15T04:07:16Z</dcterms:created>
  <dcterms:modified xsi:type="dcterms:W3CDTF">2015-12-01T23:39:33Z</dcterms:modified>
</cp:coreProperties>
</file>