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73105" autoAdjust="0"/>
  </p:normalViewPr>
  <p:slideViewPr>
    <p:cSldViewPr snapToGrid="0" snapToObjects="1">
      <p:cViewPr varScale="1">
        <p:scale>
          <a:sx n="47" d="100"/>
          <a:sy n="47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Hands</a:t>
            </a:r>
            <a:r>
              <a:rPr lang="en-US" baseline="0" dirty="0" smtClean="0"/>
              <a:t> On Files</a:t>
            </a:r>
            <a:r>
              <a:rPr lang="en-US" dirty="0" smtClean="0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iam</a:t>
            </a:r>
            <a:r>
              <a:rPr lang="en-US" dirty="0" smtClean="0"/>
              <a:t>-create-group-</a:t>
            </a:r>
            <a:r>
              <a:rPr lang="en-US" dirty="0" err="1" smtClean="0"/>
              <a:t>user.docx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iam</a:t>
            </a:r>
            <a:r>
              <a:rPr lang="en-US" dirty="0" smtClean="0"/>
              <a:t>-restrict-access-</a:t>
            </a:r>
            <a:r>
              <a:rPr lang="en-US" dirty="0" err="1" smtClean="0"/>
              <a:t>tag.md</a:t>
            </a:r>
            <a:endParaRPr lang="en-US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Identity and Access </a:t>
            </a:r>
            <a:r>
              <a:rPr lang="en-US" dirty="0" smtClean="0"/>
              <a:t>Management -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IAM User and Group:</a:t>
            </a:r>
          </a:p>
          <a:p>
            <a:r>
              <a:rPr lang="en-US" dirty="0" smtClean="0"/>
              <a:t>Create an IAM Group</a:t>
            </a:r>
          </a:p>
          <a:p>
            <a:r>
              <a:rPr lang="en-US" dirty="0" smtClean="0"/>
              <a:t>Create an IAM User</a:t>
            </a:r>
          </a:p>
          <a:p>
            <a:pPr marL="0" indent="0">
              <a:buNone/>
            </a:pPr>
            <a:r>
              <a:rPr lang="en-US" dirty="0" smtClean="0"/>
              <a:t>Create a Limited Access IAM User and Test:</a:t>
            </a:r>
          </a:p>
          <a:p>
            <a:r>
              <a:rPr lang="en-US" dirty="0" smtClean="0"/>
              <a:t>Create an IAM Policy</a:t>
            </a:r>
          </a:p>
          <a:p>
            <a:r>
              <a:rPr lang="en-US" dirty="0" smtClean="0"/>
              <a:t>Create a user</a:t>
            </a:r>
          </a:p>
          <a:p>
            <a:r>
              <a:rPr lang="en-US" dirty="0" smtClean="0"/>
              <a:t>Apply Policy to user – allow access to resource by Tag</a:t>
            </a:r>
          </a:p>
          <a:p>
            <a:r>
              <a:rPr lang="en-US" dirty="0" smtClean="0"/>
              <a:t>Test Access Policy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Lab: </a:t>
            </a:r>
            <a:r>
              <a:rPr lang="en-US" dirty="0" smtClean="0"/>
              <a:t>IAM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729</TotalTime>
  <Words>65</Words>
  <Application>Microsoft Macintosh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Candara</vt:lpstr>
      <vt:lpstr>Symbol</vt:lpstr>
      <vt:lpstr>Arial</vt:lpstr>
      <vt:lpstr>Waveform</vt:lpstr>
      <vt:lpstr>AWS Identity and Access Management - Lab</vt:lpstr>
      <vt:lpstr>Lab: IAM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1745</cp:revision>
  <dcterms:created xsi:type="dcterms:W3CDTF">2012-11-15T04:07:16Z</dcterms:created>
  <dcterms:modified xsi:type="dcterms:W3CDTF">2015-12-01T20:44:01Z</dcterms:modified>
</cp:coreProperties>
</file>