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6" r:id="rId3"/>
    <p:sldId id="282" r:id="rId4"/>
    <p:sldId id="284" r:id="rId5"/>
    <p:sldId id="288" r:id="rId6"/>
    <p:sldId id="289" r:id="rId7"/>
    <p:sldId id="291" r:id="rId8"/>
    <p:sldId id="292" r:id="rId9"/>
    <p:sldId id="293" r:id="rId10"/>
    <p:sldId id="280" r:id="rId11"/>
    <p:sldId id="283" r:id="rId12"/>
    <p:sldId id="278" r:id="rId13"/>
    <p:sldId id="286" r:id="rId14"/>
    <p:sldId id="279" r:id="rId15"/>
    <p:sldId id="277" r:id="rId16"/>
    <p:sldId id="28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Files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-create-group-</a:t>
            </a:r>
            <a:r>
              <a:rPr lang="en-US" dirty="0" err="1" smtClean="0"/>
              <a:t>user.docx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-restrict-access-</a:t>
            </a:r>
            <a:r>
              <a:rPr lang="en-US" dirty="0" err="1" smtClean="0"/>
              <a:t>tag.md</a:t>
            </a:r>
            <a:endParaRPr lang="en-US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Yes.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Yes.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smtClean="0"/>
              <a:t>: No. </a:t>
            </a:r>
            <a:r>
              <a:rPr lang="en-US" dirty="0" smtClean="0"/>
              <a:t>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Depends. Result of policy</a:t>
            </a:r>
            <a:r>
              <a:rPr lang="en-US" baseline="0" dirty="0" smtClean="0"/>
              <a:t> evaluation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terminate-instances</a:t>
            </a:r>
            <a:r>
              <a:rPr lang="en-US" baseline="0" dirty="0" smtClean="0"/>
              <a:t> command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on which an action is requested matches the resource given in the resource context, but in this case the action is not allowed.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CurrentTime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yyyy-mm-ddThh:mm:ssZ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Condition</a:t>
            </a:r>
            <a:r>
              <a:rPr lang="de-DE" baseline="0" dirty="0" smtClean="0"/>
              <a:t>“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policy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you use a</a:t>
            </a:r>
            <a:r>
              <a:rPr lang="en-US" baseline="0" dirty="0" smtClean="0"/>
              <a:t> Managed Policy versus an Inline Policy:</a:t>
            </a:r>
          </a:p>
          <a:p>
            <a:r>
              <a:rPr lang="en-US" baseline="0" dirty="0" smtClean="0"/>
              <a:t>1. If you require that a policy be utilized by multiple types of principles, use a Managed Policy. As an example, you would use an IAM Role with an application running on EC2 and you would use an IAM Policy with an application running on a </a:t>
            </a:r>
            <a:r>
              <a:rPr lang="en-US" baseline="0" smtClean="0"/>
              <a:t>Developer’s laptop.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/ia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using AWS SDKs, it “just works”</a:t>
            </a:r>
          </a:p>
          <a:p>
            <a:r>
              <a:rPr lang="en-US" dirty="0"/>
              <a:t>Supported only on EC2 and AWS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Credential 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utilized on non-AWS Resources</a:t>
            </a:r>
          </a:p>
          <a:p>
            <a:r>
              <a:rPr lang="en-US" dirty="0" smtClean="0"/>
              <a:t>Permissions can be tested easily</a:t>
            </a:r>
          </a:p>
          <a:p>
            <a:r>
              <a:rPr lang="en-US" dirty="0" smtClean="0"/>
              <a:t>Difficult to Secure (has to be checked in / distributed securely)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user_bucket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IAM instead of Root Account</a:t>
            </a:r>
          </a:p>
          <a:p>
            <a:r>
              <a:rPr lang="en-US" dirty="0" smtClean="0"/>
              <a:t>Use IAM groups</a:t>
            </a:r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 smtClean="0"/>
              <a:t>Provide IAM password reset sparingly</a:t>
            </a:r>
          </a:p>
          <a:p>
            <a:r>
              <a:rPr lang="en-US" dirty="0" smtClean="0"/>
              <a:t>Use “Least Privilege Principle” if Organization Allows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retrieve configuration information</a:t>
            </a:r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"arn:aws:s3:::</a:t>
            </a:r>
            <a:r>
              <a:rPr lang="en-US" dirty="0" err="1"/>
              <a:t>company_backups</a:t>
            </a:r>
            <a:r>
              <a:rPr lang="en-US" dirty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IAM User and Group:</a:t>
            </a:r>
          </a:p>
          <a:p>
            <a:r>
              <a:rPr lang="en-US" dirty="0" smtClean="0"/>
              <a:t>Create an IAM Group</a:t>
            </a:r>
          </a:p>
          <a:p>
            <a:r>
              <a:rPr lang="en-US" dirty="0" smtClean="0"/>
              <a:t>Create an IAM User</a:t>
            </a:r>
          </a:p>
          <a:p>
            <a:pPr marL="0" indent="0">
              <a:buNone/>
            </a:pPr>
            <a:r>
              <a:rPr lang="en-US" dirty="0" smtClean="0"/>
              <a:t>Create a Limited Access IAM User and Test:</a:t>
            </a:r>
          </a:p>
          <a:p>
            <a:r>
              <a:rPr lang="en-US" dirty="0" smtClean="0"/>
              <a:t>Create an IAM Policy</a:t>
            </a:r>
          </a:p>
          <a:p>
            <a:r>
              <a:rPr lang="en-US" dirty="0" smtClean="0"/>
              <a:t>Create a user</a:t>
            </a:r>
          </a:p>
          <a:p>
            <a:r>
              <a:rPr lang="en-US" dirty="0" smtClean="0"/>
              <a:t>Apply Policy to user – allow access to resource by Tag</a:t>
            </a:r>
          </a:p>
          <a:p>
            <a:r>
              <a:rPr lang="en-US" dirty="0" smtClean="0"/>
              <a:t>Test Access Policy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account-wide</a:t>
            </a:r>
          </a:p>
          <a:p>
            <a:r>
              <a:rPr lang="en-US" dirty="0" smtClean="0"/>
              <a:t>Granularity: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retrieval easy</a:t>
            </a:r>
          </a:p>
          <a:p>
            <a:r>
              <a:rPr lang="en-US" dirty="0" smtClean="0"/>
              <a:t>Works with Tags for Flexibility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is limited to resource – can not control SSH to EC2 or access to RDS</a:t>
            </a:r>
          </a:p>
          <a:p>
            <a:r>
              <a:rPr lang="en-US" dirty="0" smtClean="0"/>
              <a:t>IAM Roles are AWS specific</a:t>
            </a:r>
          </a:p>
          <a:p>
            <a:r>
              <a:rPr lang="en-US" dirty="0" smtClean="0"/>
              <a:t>IAM Roles expose credentials more broadly than desired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Passwords:</a:t>
            </a:r>
          </a:p>
          <a:p>
            <a:pPr lvl="1"/>
            <a:r>
              <a:rPr lang="en-US" dirty="0" smtClean="0"/>
              <a:t>Grant Access to the AWS Console</a:t>
            </a:r>
          </a:p>
          <a:p>
            <a:pPr lvl="1"/>
            <a:r>
              <a:rPr lang="en-US" dirty="0" smtClean="0"/>
              <a:t>Console URL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https://console.aws.amazon.com/iam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Access Key and Secret Key Pair</a:t>
            </a:r>
          </a:p>
          <a:p>
            <a:pPr lvl="1"/>
            <a:r>
              <a:rPr lang="en-US" dirty="0" smtClean="0"/>
              <a:t>Allow programmatic access to the Amazon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"Resource”:["arn:aws:s3:::</a:t>
            </a:r>
            <a:r>
              <a:rPr lang="en-US" dirty="0" err="1">
                <a:latin typeface="Courier"/>
                <a:cs typeface="Courier"/>
              </a:rPr>
              <a:t>user_bucket</a:t>
            </a:r>
            <a:r>
              <a:rPr lang="en-US" dirty="0">
                <a:latin typeface="Courier"/>
                <a:cs typeface="Courier"/>
              </a:rPr>
              <a:t>/${</a:t>
            </a:r>
            <a:r>
              <a:rPr lang="en-US" dirty="0" err="1">
                <a:latin typeface="Courier"/>
                <a:cs typeface="Courier"/>
              </a:rPr>
              <a:t>aws:username</a:t>
            </a:r>
            <a:r>
              <a:rPr lang="en-US" dirty="0">
                <a:latin typeface="Courier"/>
                <a:cs typeface="Courier"/>
              </a:rPr>
              <a:t>}/*"]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”ec2:Describe*"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”ec2:</a:t>
            </a:r>
            <a:r>
              <a:rPr lang="en-US" dirty="0" smtClean="0">
                <a:latin typeface="Courier"/>
                <a:cs typeface="Courier"/>
              </a:rPr>
              <a:t>StartInstance”,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”ec2:StopInstance"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::instance/i-1a2b3c4d"]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1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</a:t>
            </a:r>
            <a:r>
              <a:rPr lang="en-US" dirty="0">
                <a:latin typeface="Courier"/>
                <a:cs typeface="Courier"/>
              </a:rPr>
              <a:t>ec2</a:t>
            </a:r>
            <a:r>
              <a:rPr lang="en-US" dirty="0" smtClean="0">
                <a:latin typeface="Courier"/>
                <a:cs typeface="Courier"/>
              </a:rPr>
              <a:t>:TerminateInstance”,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>
                <a:latin typeface="Courier"/>
                <a:cs typeface="Courier"/>
              </a:rPr>
              <a:t>Condition":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 err="1" smtClean="0">
                <a:latin typeface="Courier"/>
                <a:cs typeface="Courier"/>
              </a:rPr>
              <a:t>DateLessThan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"</a:t>
            </a:r>
            <a:r>
              <a:rPr lang="en-US" dirty="0" err="1">
                <a:latin typeface="Courier"/>
                <a:cs typeface="Courier"/>
              </a:rPr>
              <a:t>aws:CurrentTime</a:t>
            </a:r>
            <a:r>
              <a:rPr lang="en-US" dirty="0">
                <a:latin typeface="Courier"/>
                <a:cs typeface="Courier"/>
              </a:rPr>
              <a:t>" : "2015-05-24T20:00:</a:t>
            </a:r>
            <a:r>
              <a:rPr lang="en-US" dirty="0" smtClean="0">
                <a:latin typeface="Courier"/>
                <a:cs typeface="Courier"/>
              </a:rPr>
              <a:t>00Z”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729</TotalTime>
  <Words>1287</Words>
  <Application>Microsoft Macintosh PowerPoint</Application>
  <PresentationFormat>On-screen Show (4:3)</PresentationFormat>
  <Paragraphs>227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Candara</vt:lpstr>
      <vt:lpstr>Courier</vt:lpstr>
      <vt:lpstr>Symbol</vt:lpstr>
      <vt:lpstr>Arial</vt:lpstr>
      <vt:lpstr>Waveform</vt:lpstr>
      <vt:lpstr>AWS Identity and Access Management</vt:lpstr>
      <vt:lpstr>IAM: Introduction</vt:lpstr>
      <vt:lpstr>IAM: Benefits and Challenges</vt:lpstr>
      <vt:lpstr>IAM Users: Passwords and Keys</vt:lpstr>
      <vt:lpstr>IAM: Will it Terminate?</vt:lpstr>
      <vt:lpstr>IAM: Will it Terminate?</vt:lpstr>
      <vt:lpstr>IAM: Will it Terminate?</vt:lpstr>
      <vt:lpstr>IAM: Will it Terminate?</vt:lpstr>
      <vt:lpstr>IAM: Will it Terminate?</vt:lpstr>
      <vt:lpstr>IAM: Roles and Users Compared</vt:lpstr>
      <vt:lpstr>IAM: Managed vs. Inline Policies</vt:lpstr>
      <vt:lpstr>IAM: Policy Variables</vt:lpstr>
      <vt:lpstr>IAM:  Resource Identification with ARN</vt:lpstr>
      <vt:lpstr>IAM: IAM Roles for EC2</vt:lpstr>
      <vt:lpstr>IAM: Best Practices</vt:lpstr>
      <vt:lpstr>IAM: Practical Examples</vt:lpstr>
      <vt:lpstr>Hands On: IAM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1742</cp:revision>
  <dcterms:created xsi:type="dcterms:W3CDTF">2012-11-15T04:07:16Z</dcterms:created>
  <dcterms:modified xsi:type="dcterms:W3CDTF">2015-11-22T20:37:43Z</dcterms:modified>
</cp:coreProperties>
</file>