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95" r:id="rId2"/>
    <p:sldId id="277" r:id="rId3"/>
    <p:sldId id="296" r:id="rId4"/>
    <p:sldId id="290" r:id="rId5"/>
    <p:sldId id="297" r:id="rId6"/>
    <p:sldId id="300" r:id="rId7"/>
    <p:sldId id="303" r:id="rId8"/>
    <p:sldId id="304" r:id="rId9"/>
    <p:sldId id="305" r:id="rId10"/>
    <p:sldId id="299" r:id="rId11"/>
    <p:sldId id="298" r:id="rId12"/>
    <p:sldId id="306" r:id="rId13"/>
    <p:sldId id="307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Amazon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DynamoDB</a:t>
            </a:r>
            <a:r>
              <a:rPr lang="en-US" baseline="0" dirty="0" smtClean="0"/>
              <a:t> Performance: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dynamodb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8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Partition Math from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ggDIat_FZtA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4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Partition Math from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ggDIat_FZtA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NoSQL: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No</a:t>
            </a:r>
            <a:r>
              <a:rPr lang="en-US" baseline="0" dirty="0" smtClean="0"/>
              <a:t>SQL databases can be further broken down into types depending on how data is stored.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ACID: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=dZc6CP-x2d0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Atomicity: transactions are either completed or not completed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Consistency: only valid changes and data are allowed (example: adheres</a:t>
            </a:r>
            <a:r>
              <a:rPr lang="en-US" baseline="0" dirty="0" smtClean="0"/>
              <a:t> to schema) although no agreement exists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Isolation: data is only read from completed transactions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Durability: data can be recovered in the event of a failure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www.amazon.com</a:t>
            </a:r>
            <a:r>
              <a:rPr lang="en-US" dirty="0" smtClean="0"/>
              <a:t>/Amazon-</a:t>
            </a:r>
            <a:r>
              <a:rPr lang="en-US" dirty="0" err="1" smtClean="0"/>
              <a:t>DynamoDB</a:t>
            </a:r>
            <a:r>
              <a:rPr lang="en-US" dirty="0" smtClean="0"/>
              <a:t>-Getting-Started-Guide-</a:t>
            </a:r>
            <a:r>
              <a:rPr lang="en-US" dirty="0" err="1" smtClean="0"/>
              <a:t>ebook</a:t>
            </a:r>
            <a:r>
              <a:rPr lang="en-US" dirty="0" smtClean="0"/>
              <a:t>/</a:t>
            </a:r>
            <a:r>
              <a:rPr lang="en-US" dirty="0" err="1" smtClean="0"/>
              <a:t>dp</a:t>
            </a:r>
            <a:r>
              <a:rPr lang="en-US" dirty="0" smtClean="0"/>
              <a:t>/B0182S5IIA/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Note that a</a:t>
            </a:r>
            <a:r>
              <a:rPr lang="en-US" baseline="0" dirty="0" smtClean="0"/>
              <a:t> primary key using a partition/sort key (“composite key”) </a:t>
            </a:r>
            <a:r>
              <a:rPr lang="en-US" i="1" baseline="0" dirty="0" smtClean="0"/>
              <a:t>can</a:t>
            </a:r>
            <a:r>
              <a:rPr lang="en-US" i="0" baseline="0" dirty="0" smtClean="0"/>
              <a:t> be split amongst multiple partitions </a:t>
            </a:r>
            <a:r>
              <a:rPr lang="en-US" i="0" baseline="0" dirty="0" smtClean="0"/>
              <a:t>(</a:t>
            </a:r>
            <a:r>
              <a:rPr lang="en-US" dirty="0" smtClean="0"/>
              <a:t>from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ggDIat_FZtA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LSI Description from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ggDIat_FZtA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GSI Description from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ggDIat_FZtA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6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 Across Availability Zones</a:t>
            </a:r>
          </a:p>
          <a:p>
            <a:pPr lvl="1"/>
            <a:r>
              <a:rPr lang="en-US" dirty="0"/>
              <a:t>all items are written to at least 3x availability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Writes are performed to at least 2 nodes prior to </a:t>
            </a:r>
            <a:endParaRPr lang="en-US" dirty="0" smtClean="0"/>
          </a:p>
          <a:p>
            <a:r>
              <a:rPr lang="en-US" dirty="0" err="1" smtClean="0"/>
              <a:t>DynamoDB</a:t>
            </a:r>
            <a:r>
              <a:rPr lang="en-US" dirty="0" smtClean="0"/>
              <a:t> can be replicated across </a:t>
            </a:r>
            <a:r>
              <a:rPr lang="en-US" dirty="0" smtClean="0"/>
              <a:t>Regions using </a:t>
            </a:r>
            <a:r>
              <a:rPr lang="en-US" dirty="0" err="1" smtClean="0"/>
              <a:t>DynamoDB</a:t>
            </a:r>
            <a:r>
              <a:rPr lang="en-US" dirty="0" smtClean="0"/>
              <a:t> Streams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Tables provide </a:t>
            </a:r>
            <a:r>
              <a:rPr lang="en-US" dirty="0" smtClean="0"/>
              <a:t>up </a:t>
            </a:r>
            <a:r>
              <a:rPr lang="en-US" dirty="0" smtClean="0"/>
              <a:t>to 10,000 writes/second</a:t>
            </a:r>
          </a:p>
          <a:p>
            <a:pPr lvl="1"/>
            <a:r>
              <a:rPr lang="en-US" dirty="0"/>
              <a:t>Tables provide up </a:t>
            </a:r>
            <a:r>
              <a:rPr lang="en-US" dirty="0" smtClean="0"/>
              <a:t>to 10,000 reads/second</a:t>
            </a:r>
          </a:p>
          <a:p>
            <a:pPr lvl="1"/>
            <a:r>
              <a:rPr lang="en-US" dirty="0" smtClean="0"/>
              <a:t>Contact AWS </a:t>
            </a:r>
            <a:r>
              <a:rPr lang="en-US" dirty="0"/>
              <a:t>if you need </a:t>
            </a:r>
            <a:r>
              <a:rPr lang="en-US" dirty="0" smtClean="0"/>
              <a:t>greater performance</a:t>
            </a:r>
          </a:p>
          <a:p>
            <a:pPr lvl="1"/>
            <a:r>
              <a:rPr lang="en-US" dirty="0" smtClean="0"/>
              <a:t>Change Capacity on the </a:t>
            </a:r>
            <a:r>
              <a:rPr lang="en-US" dirty="0" smtClean="0"/>
              <a:t>Fly</a:t>
            </a:r>
          </a:p>
          <a:p>
            <a:pPr lvl="2"/>
            <a:r>
              <a:rPr lang="en-US" dirty="0" smtClean="0"/>
              <a:t>Can scale up/down on schedule or for one time events</a:t>
            </a:r>
            <a:endParaRPr lang="en-US" dirty="0" smtClean="0"/>
          </a:p>
          <a:p>
            <a:r>
              <a:rPr lang="en-US" dirty="0" smtClean="0"/>
              <a:t>Burst Performance:</a:t>
            </a:r>
          </a:p>
          <a:p>
            <a:pPr lvl="1"/>
            <a:r>
              <a:rPr lang="en-US" dirty="0" smtClean="0"/>
              <a:t>Burst performance is allowed at 5 </a:t>
            </a:r>
            <a:r>
              <a:rPr lang="en-US" dirty="0"/>
              <a:t>minutes of provisioned capacity (example: </a:t>
            </a:r>
            <a:r>
              <a:rPr lang="en-US" dirty="0" smtClean="0"/>
              <a:t>if </a:t>
            </a:r>
            <a:r>
              <a:rPr lang="en-US" dirty="0" smtClean="0"/>
              <a:t>100 </a:t>
            </a:r>
            <a:r>
              <a:rPr lang="en-US" dirty="0"/>
              <a:t>write units = </a:t>
            </a:r>
            <a:r>
              <a:rPr lang="en-US" dirty="0" smtClean="0"/>
              <a:t>100 </a:t>
            </a:r>
            <a:r>
              <a:rPr lang="en-US" dirty="0"/>
              <a:t>* </a:t>
            </a:r>
            <a:r>
              <a:rPr lang="en-US" dirty="0" smtClean="0"/>
              <a:t>60 seconds </a:t>
            </a:r>
            <a:r>
              <a:rPr lang="en-US" dirty="0"/>
              <a:t>* </a:t>
            </a:r>
            <a:r>
              <a:rPr lang="en-US" dirty="0" smtClean="0"/>
              <a:t>5 minutes</a:t>
            </a:r>
            <a:r>
              <a:rPr lang="en-US" dirty="0" smtClean="0"/>
              <a:t>) = 30,000 WCU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</a:t>
            </a:r>
            <a:r>
              <a:rPr lang="en-US" dirty="0" smtClean="0"/>
              <a:t>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Partitions are created as follows:</a:t>
            </a:r>
          </a:p>
          <a:p>
            <a:pPr lvl="1"/>
            <a:r>
              <a:rPr lang="en-US" dirty="0" smtClean="0"/>
              <a:t>The greater of:</a:t>
            </a:r>
          </a:p>
          <a:p>
            <a:pPr lvl="2"/>
            <a:r>
              <a:rPr lang="en-US" dirty="0" smtClean="0"/>
              <a:t>One partition for every 10 GB of data</a:t>
            </a:r>
          </a:p>
          <a:p>
            <a:pPr lvl="2"/>
            <a:r>
              <a:rPr lang="en-US" dirty="0" smtClean="0"/>
              <a:t>One partition for:</a:t>
            </a:r>
          </a:p>
          <a:p>
            <a:pPr lvl="3"/>
            <a:r>
              <a:rPr lang="en-US" dirty="0" smtClean="0"/>
              <a:t>Every 3,000 RCU</a:t>
            </a:r>
          </a:p>
          <a:p>
            <a:pPr lvl="3"/>
            <a:r>
              <a:rPr lang="en-US" dirty="0" smtClean="0"/>
              <a:t>Every 1,000 RCU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100 GB of data, at least 10 partitions</a:t>
            </a:r>
          </a:p>
          <a:p>
            <a:pPr lvl="1"/>
            <a:r>
              <a:rPr lang="en-US" dirty="0" smtClean="0"/>
              <a:t>If 9,000 RCU, at least 3 partitions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</a:t>
            </a:r>
            <a:r>
              <a:rPr lang="en-US" dirty="0" smtClean="0"/>
              <a:t>Partition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RCU / WCUs are capacity is distributed </a:t>
            </a:r>
            <a:r>
              <a:rPr lang="en-US" i="1" dirty="0" smtClean="0"/>
              <a:t>evenly</a:t>
            </a:r>
            <a:r>
              <a:rPr lang="en-US" dirty="0" smtClean="0"/>
              <a:t> across </a:t>
            </a:r>
            <a:r>
              <a:rPr lang="en-US" dirty="0" err="1" smtClean="0"/>
              <a:t>DynamoDB</a:t>
            </a:r>
            <a:r>
              <a:rPr lang="en-US" dirty="0" smtClean="0"/>
              <a:t> partitions. Example:</a:t>
            </a:r>
          </a:p>
          <a:p>
            <a:pPr lvl="1"/>
            <a:r>
              <a:rPr lang="en-US" dirty="0" smtClean="0"/>
              <a:t>A 50 GB table with 500 RCU = 10 partitions</a:t>
            </a:r>
          </a:p>
          <a:p>
            <a:pPr lvl="1"/>
            <a:r>
              <a:rPr lang="en-US" dirty="0" smtClean="0"/>
              <a:t>Each partition will be allowed 50 RCU</a:t>
            </a:r>
          </a:p>
          <a:p>
            <a:r>
              <a:rPr lang="en-US" dirty="0" smtClean="0"/>
              <a:t>The partition key is used to distribute items across partitions</a:t>
            </a:r>
          </a:p>
          <a:p>
            <a:r>
              <a:rPr lang="en-US" dirty="0" smtClean="0"/>
              <a:t>If one partition key is “hot” then the RCU capacity on a </a:t>
            </a:r>
            <a:r>
              <a:rPr lang="en-US" dirty="0" smtClean="0"/>
              <a:t>given partition can be exhausted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Choose your partition keys so that access is distributed </a:t>
            </a:r>
            <a:r>
              <a:rPr lang="en-US" dirty="0" err="1" smtClean="0">
                <a:solidFill>
                  <a:srgbClr val="00B050"/>
                </a:solidFill>
              </a:rPr>
              <a:t>evently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</a:t>
            </a:r>
            <a:r>
              <a:rPr lang="en-US" dirty="0" smtClean="0"/>
              <a:t>Partition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DynamoDB</a:t>
            </a:r>
            <a:r>
              <a:rPr lang="en-US" dirty="0" smtClean="0"/>
              <a:t> “Getting Started”</a:t>
            </a:r>
          </a:p>
          <a:p>
            <a:pPr lvl="1"/>
            <a:r>
              <a:rPr lang="en-US" dirty="0" smtClean="0"/>
              <a:t>Excellent for understanding partition keys and getting started, current as of 2015 (most materials aren’t current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 Deep Dive, AWS </a:t>
            </a:r>
            <a:r>
              <a:rPr lang="en-US" dirty="0" err="1" smtClean="0"/>
              <a:t>Re:invent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ggDIat_FZtA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DynamoDB</a:t>
            </a:r>
            <a:r>
              <a:rPr lang="en-US" dirty="0" smtClean="0"/>
              <a:t>: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Managed NoSQL offering</a:t>
            </a:r>
          </a:p>
          <a:p>
            <a:r>
              <a:rPr lang="en-US" dirty="0" smtClean="0"/>
              <a:t>Performance: Fast and Predictable</a:t>
            </a:r>
          </a:p>
          <a:p>
            <a:pPr lvl="1"/>
            <a:r>
              <a:rPr lang="en-US" dirty="0" smtClean="0"/>
              <a:t>Consistent performance via read and write units</a:t>
            </a:r>
          </a:p>
          <a:p>
            <a:pPr lvl="1"/>
            <a:r>
              <a:rPr lang="en-US" dirty="0" smtClean="0"/>
              <a:t>Pay for Read and Write Units</a:t>
            </a:r>
          </a:p>
          <a:p>
            <a:r>
              <a:rPr lang="en-US" dirty="0" smtClean="0"/>
              <a:t>Capacity: unlimited capacity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ay for used storage 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DynamoDB</a:t>
            </a:r>
            <a:r>
              <a:rPr lang="en-US" dirty="0"/>
              <a:t>: SQL </a:t>
            </a:r>
            <a:r>
              <a:rPr lang="en-US" dirty="0" smtClean="0"/>
              <a:t>and NoSQL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(or Relational Databases)</a:t>
            </a:r>
          </a:p>
          <a:p>
            <a:r>
              <a:rPr lang="en-US" dirty="0" smtClean="0"/>
              <a:t>Aurora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err="1" smtClean="0"/>
              <a:t>MicrosoftSQL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PostgresSQL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01943" lvl="1" indent="0">
              <a:buNone/>
            </a:pPr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Casandra</a:t>
            </a:r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Mongo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DynamoDB</a:t>
            </a:r>
            <a:r>
              <a:rPr lang="en-US" dirty="0"/>
              <a:t>: SQL </a:t>
            </a:r>
            <a:r>
              <a:rPr lang="en-US" dirty="0" smtClean="0"/>
              <a:t>versus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SQL (or Relational Databases)</a:t>
            </a:r>
          </a:p>
          <a:p>
            <a:r>
              <a:rPr lang="en-US" dirty="0" smtClean="0"/>
              <a:t>Relationships between tables</a:t>
            </a:r>
          </a:p>
          <a:p>
            <a:r>
              <a:rPr lang="en-US" dirty="0" smtClean="0"/>
              <a:t>Schema</a:t>
            </a:r>
          </a:p>
          <a:p>
            <a:r>
              <a:rPr lang="en-US" dirty="0" smtClean="0"/>
              <a:t>ACID Compliance</a:t>
            </a:r>
          </a:p>
          <a:p>
            <a:r>
              <a:rPr lang="en-US" dirty="0" smtClean="0"/>
              <a:t>Performance Constraints: memory, </a:t>
            </a:r>
            <a:r>
              <a:rPr lang="en-US" dirty="0" err="1" smtClean="0"/>
              <a:t>cpu</a:t>
            </a:r>
            <a:r>
              <a:rPr lang="en-US" dirty="0" smtClean="0"/>
              <a:t>, disk</a:t>
            </a:r>
          </a:p>
          <a:p>
            <a:r>
              <a:rPr lang="en-US" dirty="0" smtClean="0"/>
              <a:t>Scale Up</a:t>
            </a:r>
          </a:p>
          <a:p>
            <a:r>
              <a:rPr lang="en-US" dirty="0" smtClean="0"/>
              <a:t>API / Interface (typical): SQL libraries and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301943" lvl="1" indent="0">
              <a:buNone/>
            </a:pPr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No relationships between tables (or relationships must be created within application)</a:t>
            </a:r>
          </a:p>
          <a:p>
            <a:pPr lvl="1"/>
            <a:r>
              <a:rPr lang="en-US" dirty="0" smtClean="0"/>
              <a:t>No Schema</a:t>
            </a:r>
          </a:p>
          <a:p>
            <a:pPr lvl="1"/>
            <a:r>
              <a:rPr lang="en-US" dirty="0" smtClean="0"/>
              <a:t>ACID Trade-offs</a:t>
            </a:r>
          </a:p>
          <a:p>
            <a:pPr lvl="1"/>
            <a:r>
              <a:rPr lang="en-US" dirty="0" smtClean="0"/>
              <a:t>Performance Constraints: memory,  network, number of nodes</a:t>
            </a:r>
          </a:p>
          <a:p>
            <a:pPr lvl="1"/>
            <a:r>
              <a:rPr lang="en-US" dirty="0" smtClean="0"/>
              <a:t>Scale Out</a:t>
            </a:r>
          </a:p>
          <a:p>
            <a:pPr lvl="1"/>
            <a:r>
              <a:rPr lang="en-US" dirty="0" smtClean="0"/>
              <a:t>API / Interface: varies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Have a primary key</a:t>
            </a:r>
          </a:p>
          <a:p>
            <a:pPr lvl="1"/>
            <a:r>
              <a:rPr lang="en-US" dirty="0" smtClean="0"/>
              <a:t>Contain one or more items</a:t>
            </a:r>
          </a:p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Must have a primary key</a:t>
            </a:r>
          </a:p>
          <a:p>
            <a:pPr lvl="1"/>
            <a:r>
              <a:rPr lang="en-US" dirty="0" smtClean="0"/>
              <a:t>Items contain one ore more attributes</a:t>
            </a:r>
          </a:p>
          <a:p>
            <a:pPr lvl="1"/>
            <a:r>
              <a:rPr lang="en-US" dirty="0" smtClean="0"/>
              <a:t>Limited to 400 KB in size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Are Key/Value Pairs</a:t>
            </a:r>
          </a:p>
          <a:p>
            <a:pPr lvl="1"/>
            <a:r>
              <a:rPr lang="en-US" dirty="0" smtClean="0"/>
              <a:t>Values can be of varying types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Types:</a:t>
            </a:r>
          </a:p>
          <a:p>
            <a:pPr lvl="1"/>
            <a:r>
              <a:rPr lang="en-US" dirty="0" smtClean="0"/>
              <a:t>Must allow identification of unique item</a:t>
            </a:r>
          </a:p>
          <a:p>
            <a:r>
              <a:rPr lang="en-US" dirty="0" smtClean="0"/>
              <a:t>Partition Key</a:t>
            </a:r>
          </a:p>
          <a:p>
            <a:pPr lvl="1"/>
            <a:r>
              <a:rPr lang="en-US" dirty="0"/>
              <a:t>also referred to as a "hash" </a:t>
            </a:r>
            <a:r>
              <a:rPr lang="en-US" dirty="0" smtClean="0"/>
              <a:t>key</a:t>
            </a:r>
          </a:p>
          <a:p>
            <a:pPr lvl="1"/>
            <a:r>
              <a:rPr lang="en-US" dirty="0"/>
              <a:t>the "hash" key is called such because the </a:t>
            </a:r>
            <a:r>
              <a:rPr lang="en-US" i="1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partition </a:t>
            </a:r>
            <a:r>
              <a:rPr lang="en-US" dirty="0"/>
              <a:t>key is hashed to determine the partition where the item is stored</a:t>
            </a:r>
            <a:endParaRPr lang="en-US" dirty="0" smtClean="0"/>
          </a:p>
          <a:p>
            <a:r>
              <a:rPr lang="en-US" dirty="0" smtClean="0"/>
              <a:t>Partition Key and Sort Key</a:t>
            </a:r>
          </a:p>
          <a:p>
            <a:pPr lvl="1"/>
            <a:r>
              <a:rPr lang="en-US" dirty="0" smtClean="0"/>
              <a:t>Also called a “Composite” Key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primary key / sort key is also referred to as a "hash/range"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The partition key determines which partition an item is placed in*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Primary Key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</a:t>
            </a:r>
          </a:p>
          <a:p>
            <a:pPr lvl="1"/>
            <a:r>
              <a:rPr lang="en-US" dirty="0" smtClean="0"/>
              <a:t>Read data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table using non-Primary Key </a:t>
            </a:r>
            <a:r>
              <a:rPr lang="en-US" dirty="0" smtClean="0"/>
              <a:t>Values using Scan </a:t>
            </a:r>
            <a:r>
              <a:rPr lang="en-US" smtClean="0"/>
              <a:t>or Query</a:t>
            </a:r>
            <a:endParaRPr lang="en-US" dirty="0" smtClean="0"/>
          </a:p>
          <a:p>
            <a:pPr lvl="1"/>
            <a:r>
              <a:rPr lang="en-US" dirty="0" smtClean="0"/>
              <a:t>Two types of Indexes</a:t>
            </a:r>
          </a:p>
          <a:p>
            <a:pPr lvl="2"/>
            <a:r>
              <a:rPr lang="en-US" dirty="0" smtClean="0"/>
              <a:t>Global Secondary Index</a:t>
            </a:r>
          </a:p>
          <a:p>
            <a:pPr lvl="2"/>
            <a:r>
              <a:rPr lang="en-US" dirty="0" smtClean="0"/>
              <a:t>Local Secondary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DynamoDB</a:t>
            </a:r>
            <a:r>
              <a:rPr lang="en-US" dirty="0" smtClean="0"/>
              <a:t>: Secondary </a:t>
            </a:r>
            <a:r>
              <a:rPr lang="en-US" dirty="0" smtClean="0"/>
              <a:t>Index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Secondary Index</a:t>
            </a:r>
          </a:p>
          <a:p>
            <a:pPr lvl="1"/>
            <a:r>
              <a:rPr lang="en-US" dirty="0" smtClean="0"/>
              <a:t>Strongly Consistent</a:t>
            </a:r>
          </a:p>
          <a:p>
            <a:pPr lvl="1"/>
            <a:r>
              <a:rPr lang="en-US" dirty="0" smtClean="0"/>
              <a:t>Can limit number of sort keys as the LSI is limited to 10 GB in size</a:t>
            </a:r>
            <a:endParaRPr lang="en-US" dirty="0" smtClean="0"/>
          </a:p>
          <a:p>
            <a:pPr lvl="1"/>
            <a:r>
              <a:rPr lang="en-US" dirty="0"/>
              <a:t>Useful for using an Alternate “Sort” key with a given Partition </a:t>
            </a:r>
            <a:r>
              <a:rPr lang="en-US" dirty="0" smtClean="0"/>
              <a:t>Key. </a:t>
            </a:r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Partition Key: Manufacturer</a:t>
            </a:r>
          </a:p>
          <a:p>
            <a:pPr lvl="3"/>
            <a:r>
              <a:rPr lang="en-US" dirty="0" smtClean="0"/>
              <a:t>Initial Sort Key: Serial Number</a:t>
            </a:r>
          </a:p>
          <a:p>
            <a:pPr lvl="3"/>
            <a:r>
              <a:rPr lang="en-US" dirty="0" smtClean="0"/>
              <a:t>Secondary Sort Key: Manufacture 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DynamoDB</a:t>
            </a:r>
            <a:r>
              <a:rPr lang="en-US" dirty="0" smtClean="0"/>
              <a:t>: Local Secondary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Secondary </a:t>
            </a:r>
            <a:r>
              <a:rPr lang="en-US" dirty="0"/>
              <a:t>Index</a:t>
            </a:r>
          </a:p>
          <a:p>
            <a:pPr lvl="1"/>
            <a:r>
              <a:rPr lang="en-US" dirty="0" smtClean="0"/>
              <a:t>AWS recommends if eventual consistency is acceptable</a:t>
            </a:r>
          </a:p>
          <a:p>
            <a:pPr lvl="1"/>
            <a:r>
              <a:rPr lang="en-US" dirty="0" smtClean="0"/>
              <a:t>GSI eventually, rather than strongly consistent</a:t>
            </a:r>
          </a:p>
          <a:p>
            <a:pPr lvl="2"/>
            <a:r>
              <a:rPr lang="en-US" dirty="0" smtClean="0"/>
              <a:t>This is a </a:t>
            </a:r>
            <a:r>
              <a:rPr lang="en-US" i="1" dirty="0" smtClean="0"/>
              <a:t>derivative</a:t>
            </a:r>
            <a:r>
              <a:rPr lang="en-US" dirty="0" smtClean="0"/>
              <a:t> table with asynchronous updates – the GSI is actually a </a:t>
            </a:r>
            <a:r>
              <a:rPr lang="en-US" i="1" dirty="0" smtClean="0"/>
              <a:t>second</a:t>
            </a:r>
            <a:r>
              <a:rPr lang="en-US" dirty="0" smtClean="0"/>
              <a:t> table</a:t>
            </a:r>
            <a:endParaRPr lang="en-US" dirty="0" smtClean="0"/>
          </a:p>
          <a:p>
            <a:pPr lvl="1"/>
            <a:r>
              <a:rPr lang="en-US" dirty="0" smtClean="0"/>
              <a:t>Has “own” RCU and WCU as opposed to using table’s RCU/WCU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DynamoDB</a:t>
            </a:r>
            <a:r>
              <a:rPr lang="en-US" dirty="0" smtClean="0"/>
              <a:t>: </a:t>
            </a:r>
            <a:r>
              <a:rPr lang="en-US" dirty="0" smtClean="0"/>
              <a:t>Global Secondary </a:t>
            </a:r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2162</TotalTime>
  <Words>835</Words>
  <Application>Microsoft Macintosh PowerPoint</Application>
  <PresentationFormat>On-screen Show (4:3)</PresentationFormat>
  <Paragraphs>146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Candara</vt:lpstr>
      <vt:lpstr>Symbol</vt:lpstr>
      <vt:lpstr>Arial</vt:lpstr>
      <vt:lpstr>Waveform</vt:lpstr>
      <vt:lpstr>AWS DynamoDB</vt:lpstr>
      <vt:lpstr>DynamoDB: Introduction</vt:lpstr>
      <vt:lpstr>DynamoDB: SQL and NoSQL Examples</vt:lpstr>
      <vt:lpstr>DynamoDB: SQL versus NoSQL</vt:lpstr>
      <vt:lpstr>DynamoDB: Data Model</vt:lpstr>
      <vt:lpstr>DynamoDB: Primary Key Types</vt:lpstr>
      <vt:lpstr>DynamoDB: Secondary Index Types</vt:lpstr>
      <vt:lpstr>DynamoDB: Local Secondary Index</vt:lpstr>
      <vt:lpstr>DynamoDB: Global Secondary Index</vt:lpstr>
      <vt:lpstr>DynamoDB: Availability</vt:lpstr>
      <vt:lpstr>DynamoDB: Throughput</vt:lpstr>
      <vt:lpstr>DynamoDB: Partition Math</vt:lpstr>
      <vt:lpstr>DynamoDB: Partition Math</vt:lpstr>
      <vt:lpstr>DynamoDB: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2232</cp:revision>
  <dcterms:created xsi:type="dcterms:W3CDTF">2012-11-15T04:07:16Z</dcterms:created>
  <dcterms:modified xsi:type="dcterms:W3CDTF">2015-12-02T07:37:16Z</dcterms:modified>
</cp:coreProperties>
</file>