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93" r:id="rId2"/>
    <p:sldId id="277" r:id="rId3"/>
    <p:sldId id="286" r:id="rId4"/>
    <p:sldId id="287" r:id="rId5"/>
    <p:sldId id="294" r:id="rId6"/>
    <p:sldId id="290" r:id="rId7"/>
    <p:sldId id="291" r:id="rId8"/>
    <p:sldId id="292" r:id="rId9"/>
    <p:sldId id="288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tocker.ca/2013/05/31/estimating-mysqls-working-set-with-information_schema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tocker.ca/2013/05/31/estimating-mysqls-working-set-with-information_schema.html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6 TB Limit: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/about-</a:t>
            </a:r>
            <a:r>
              <a:rPr lang="en-US" dirty="0" err="1" smtClean="0"/>
              <a:t>aws</a:t>
            </a:r>
            <a:r>
              <a:rPr lang="en-US" dirty="0" smtClean="0"/>
              <a:t>/</a:t>
            </a:r>
            <a:r>
              <a:rPr lang="en-US" dirty="0" err="1" smtClean="0"/>
              <a:t>whats</a:t>
            </a:r>
            <a:r>
              <a:rPr lang="en-US" dirty="0" smtClean="0"/>
              <a:t>-new/2015/06/amazon-rds-increases-storage-limits-to-6TB-for-piops-and-gp2/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RDS Instance Types lag EC2 Instance Types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Meaning an EC2 Instance Type may be available but</a:t>
            </a:r>
            <a:r>
              <a:rPr lang="en-US" baseline="0" dirty="0" smtClean="0"/>
              <a:t> a corresponding RDS Instance Type may not be available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Automatic</a:t>
            </a:r>
            <a:r>
              <a:rPr lang="en-US" baseline="0" dirty="0" smtClean="0"/>
              <a:t> Backups deleted on RDS Deletion: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AmazonRDS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USER_WorkingWithAutomatedBackups.html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AWS Claims </a:t>
            </a:r>
            <a:r>
              <a:rPr lang="en-US" baseline="0" dirty="0" smtClean="0"/>
              <a:t>“your availability impact is limited only to the time required for automatic failover to complete” as </a:t>
            </a:r>
            <a:r>
              <a:rPr lang="en-US" baseline="0" dirty="0" smtClean="0"/>
              <a:t>result of RDS changes (http://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rds</a:t>
            </a:r>
            <a:r>
              <a:rPr lang="en-US" baseline="0" dirty="0" smtClean="0"/>
              <a:t>/details/multi-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/) – but Amazon won’t commit to “No Downtime”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AWS RDS SLA: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rds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sla</a:t>
            </a:r>
            <a:r>
              <a:rPr lang="en-US" baseline="0" dirty="0" smtClean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RDS</a:t>
            </a:r>
            <a:r>
              <a:rPr lang="en-US" baseline="0" dirty="0" smtClean="0"/>
              <a:t> Best Practices: </a:t>
            </a: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AmazonRDS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CHAP_BestPractices.html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Security Best Practices: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/amazon-rds-for-mysql-diagnostics-security-and-data-migration-dat302-aws-reinvent-2013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Utilize</a:t>
            </a:r>
            <a:r>
              <a:rPr lang="en-US" baseline="0" dirty="0" smtClean="0"/>
              <a:t> RDS Encryption – note that I have not worked with RDS Encryption yet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Estimate working set size: </a:t>
            </a:r>
            <a:r>
              <a:rPr lang="en-US" dirty="0" smtClean="0">
                <a:hlinkClick r:id="rId3"/>
              </a:rPr>
              <a:t>http://www.tocker.ca/2013/05/31/estimating-mysqls-working-set-with-information_schema.html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Estimate working set size: </a:t>
            </a:r>
            <a:r>
              <a:rPr lang="en-US" dirty="0" smtClean="0">
                <a:hlinkClick r:id="rId3"/>
              </a:rPr>
              <a:t>http://www.tocker.ca/2013/05/31/estimating-mysqls-working-set-with-information_schema.html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Automatic</a:t>
            </a:r>
            <a:r>
              <a:rPr lang="en-US" baseline="0" dirty="0" smtClean="0"/>
              <a:t> Backups deleted on RDS Deletion: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AmazonRDS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USER_WorkingWithAutomatedBackups.html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r>
              <a:rPr lang="en-US" baseline="0" dirty="0" smtClean="0"/>
              <a:t> Exercises consist of multiple files: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rds</a:t>
            </a:r>
            <a:r>
              <a:rPr lang="en-US" dirty="0" smtClean="0"/>
              <a:t>-create-</a:t>
            </a:r>
            <a:r>
              <a:rPr lang="en-US" dirty="0" err="1" smtClean="0"/>
              <a:t>console.docx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rds</a:t>
            </a:r>
            <a:r>
              <a:rPr lang="en-US" dirty="0" smtClean="0"/>
              <a:t>-snapshot-</a:t>
            </a:r>
            <a:r>
              <a:rPr lang="en-US" dirty="0" err="1" smtClean="0"/>
              <a:t>console.docx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rds</a:t>
            </a:r>
            <a:r>
              <a:rPr lang="en-US" dirty="0" smtClean="0"/>
              <a:t>-modify-</a:t>
            </a:r>
            <a:r>
              <a:rPr lang="en-US" dirty="0" err="1" smtClean="0"/>
              <a:t>console.docx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RDS</a:t>
            </a:r>
            <a:br>
              <a:rPr lang="en-US" dirty="0" smtClean="0"/>
            </a:br>
            <a:r>
              <a:rPr lang="en-US" sz="2400" dirty="0"/>
              <a:t>(</a:t>
            </a:r>
            <a:r>
              <a:rPr lang="en-US" sz="2400" dirty="0" smtClean="0"/>
              <a:t>Relational </a:t>
            </a:r>
            <a:r>
              <a:rPr lang="en-US" sz="2400" smtClean="0"/>
              <a:t>Database Service)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1212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will:</a:t>
            </a:r>
          </a:p>
          <a:p>
            <a:r>
              <a:rPr lang="en-US" dirty="0" smtClean="0"/>
              <a:t>Create a Security Group for our RDS Instance</a:t>
            </a:r>
          </a:p>
          <a:p>
            <a:r>
              <a:rPr lang="en-US" dirty="0" smtClean="0"/>
              <a:t>Create an RDS Instance</a:t>
            </a:r>
          </a:p>
          <a:p>
            <a:r>
              <a:rPr lang="en-US" dirty="0"/>
              <a:t>Snapshot our RDS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Change a Parameter Value (</a:t>
            </a:r>
            <a:r>
              <a:rPr lang="en-US" dirty="0" err="1" smtClean="0"/>
              <a:t>max_connections</a:t>
            </a:r>
            <a:r>
              <a:rPr lang="en-US" dirty="0" smtClean="0"/>
              <a:t>) used by our RDS Instance</a:t>
            </a:r>
          </a:p>
          <a:p>
            <a:r>
              <a:rPr lang="en-US" dirty="0" smtClean="0"/>
              <a:t>Modify the Storage, CPU parameters of our RDS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Labs: Create an RDS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Hosted SQL Database</a:t>
            </a:r>
          </a:p>
          <a:p>
            <a:pPr lvl="1"/>
            <a:r>
              <a:rPr lang="en-US" dirty="0" smtClean="0"/>
              <a:t>Aurora, </a:t>
            </a:r>
            <a:r>
              <a:rPr lang="en-US" dirty="0" err="1"/>
              <a:t>MariaDB</a:t>
            </a:r>
            <a:r>
              <a:rPr lang="en-US" dirty="0"/>
              <a:t>, Microsoft </a:t>
            </a:r>
            <a:r>
              <a:rPr lang="en-US" dirty="0" smtClean="0"/>
              <a:t>SQL, MySQL</a:t>
            </a:r>
            <a:r>
              <a:rPr lang="en-US" dirty="0" smtClean="0"/>
              <a:t>, </a:t>
            </a:r>
            <a:r>
              <a:rPr lang="en-US" dirty="0" smtClean="0"/>
              <a:t>PostgreSQL or Oracle</a:t>
            </a:r>
          </a:p>
          <a:p>
            <a:r>
              <a:rPr lang="en-US" dirty="0" smtClean="0"/>
              <a:t>Available </a:t>
            </a:r>
            <a:r>
              <a:rPr lang="en-US" dirty="0"/>
              <a:t>in Multi-AZ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Available with Provisioned IOPS</a:t>
            </a:r>
          </a:p>
          <a:p>
            <a:r>
              <a:rPr lang="en-US" dirty="0" smtClean="0"/>
              <a:t>Unofficially: </a:t>
            </a:r>
            <a:r>
              <a:rPr lang="en-US" dirty="0"/>
              <a:t>backed by EC2 and EBS</a:t>
            </a:r>
          </a:p>
          <a:p>
            <a:r>
              <a:rPr lang="en-US" dirty="0"/>
              <a:t>Capacity Limits: </a:t>
            </a:r>
            <a:r>
              <a:rPr lang="en-US" dirty="0" smtClean="0"/>
              <a:t>vary by SQL server engine, but: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 6 TB</a:t>
            </a:r>
          </a:p>
          <a:p>
            <a:pPr lvl="1"/>
            <a:r>
              <a:rPr lang="en-US" dirty="0" smtClean="0"/>
              <a:t>Up to 30,000 IOPS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 Database in Minutes</a:t>
            </a:r>
          </a:p>
          <a:p>
            <a:r>
              <a:rPr lang="en-US" dirty="0" smtClean="0"/>
              <a:t>RDS Instance Types lag EC2 Instance Types</a:t>
            </a:r>
          </a:p>
          <a:p>
            <a:r>
              <a:rPr lang="en-US" dirty="0" smtClean="0"/>
              <a:t>Scale CPU and Storage Easily</a:t>
            </a:r>
          </a:p>
          <a:p>
            <a:r>
              <a:rPr lang="en-US" dirty="0" smtClean="0"/>
              <a:t>Easily Available Read-Replica Database Servers</a:t>
            </a:r>
            <a:endParaRPr lang="en-US" dirty="0" smtClean="0"/>
          </a:p>
          <a:p>
            <a:r>
              <a:rPr lang="en-US" dirty="0" smtClean="0"/>
              <a:t>Multi-AZ Offering: solve challenging problem of multi-AZ </a:t>
            </a:r>
            <a:r>
              <a:rPr lang="en-US" dirty="0" smtClean="0"/>
              <a:t>storage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Monitoring outside of </a:t>
            </a:r>
            <a:r>
              <a:rPr lang="en-US" dirty="0" err="1" smtClean="0"/>
              <a:t>CloudWatch</a:t>
            </a:r>
            <a:r>
              <a:rPr lang="en-US" dirty="0" smtClean="0"/>
              <a:t> is challenging</a:t>
            </a:r>
          </a:p>
          <a:p>
            <a:pPr lvl="1"/>
            <a:r>
              <a:rPr lang="en-US" dirty="0" smtClean="0"/>
              <a:t>Example: get percentage of free storage</a:t>
            </a:r>
          </a:p>
          <a:p>
            <a:r>
              <a:rPr lang="en-US" dirty="0" smtClean="0"/>
              <a:t>Occasional issues with Multi-AZ</a:t>
            </a:r>
          </a:p>
          <a:p>
            <a:r>
              <a:rPr lang="en-US" dirty="0" smtClean="0"/>
              <a:t>AWS </a:t>
            </a:r>
            <a:r>
              <a:rPr lang="en-US" dirty="0" smtClean="0"/>
              <a:t>vague on downtime as result of storage space and CPU modifications</a:t>
            </a:r>
          </a:p>
          <a:p>
            <a:r>
              <a:rPr lang="en-US" dirty="0" smtClean="0"/>
              <a:t>Not all SQL configuration parameters are Exposed</a:t>
            </a:r>
            <a:endParaRPr lang="en-US" dirty="0"/>
          </a:p>
          <a:p>
            <a:r>
              <a:rPr lang="en-US" dirty="0" smtClean="0"/>
              <a:t>Not all database server configuration options are available</a:t>
            </a:r>
            <a:endParaRPr lang="en-US" dirty="0"/>
          </a:p>
          <a:p>
            <a:r>
              <a:rPr lang="en-US" dirty="0"/>
              <a:t>Automatic Backups are deleted </a:t>
            </a:r>
            <a:r>
              <a:rPr lang="en-US" dirty="0" smtClean="0"/>
              <a:t>when an RDS instance is deleted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AWS RDS is Pay as You Go</a:t>
            </a:r>
          </a:p>
          <a:p>
            <a:r>
              <a:rPr lang="en-US" dirty="0"/>
              <a:t>AWS RDS in Multi-AZ configuration is 2x cost of Single-AZ </a:t>
            </a:r>
            <a:endParaRPr lang="en-US" dirty="0" smtClean="0"/>
          </a:p>
          <a:p>
            <a:r>
              <a:rPr lang="en-US" dirty="0" smtClean="0"/>
              <a:t>AWS RDS offers Provisioned IOPS </a:t>
            </a:r>
            <a:r>
              <a:rPr lang="en-US" smtClean="0"/>
              <a:t>for </a:t>
            </a:r>
            <a:endParaRPr lang="en-US" dirty="0" smtClean="0"/>
          </a:p>
          <a:p>
            <a:r>
              <a:rPr lang="en-US" dirty="0"/>
              <a:t>AWS RDS offers Reserved Instances, with the following payment plans:</a:t>
            </a:r>
          </a:p>
          <a:p>
            <a:pPr lvl="1"/>
            <a:r>
              <a:rPr lang="en-US" dirty="0"/>
              <a:t>No Up Front</a:t>
            </a:r>
          </a:p>
          <a:p>
            <a:pPr lvl="1"/>
            <a:r>
              <a:rPr lang="en-US" dirty="0"/>
              <a:t>Partial Up Front</a:t>
            </a:r>
          </a:p>
          <a:p>
            <a:pPr lvl="1"/>
            <a:r>
              <a:rPr lang="en-US" dirty="0"/>
              <a:t>Full Up </a:t>
            </a:r>
            <a:r>
              <a:rPr lang="en-US" dirty="0" smtClean="0"/>
              <a:t>Front</a:t>
            </a:r>
          </a:p>
          <a:p>
            <a:r>
              <a:rPr lang="en-US" dirty="0" smtClean="0"/>
              <a:t>AWS RDS SLA will provide a service credit if a given RDS database was less than 99.95% available during a given month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</a:t>
            </a:r>
            <a:r>
              <a:rPr lang="en-US" dirty="0" smtClean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not rely on Automatic </a:t>
            </a:r>
            <a:r>
              <a:rPr lang="en-US" dirty="0" smtClean="0"/>
              <a:t>Backups for DR</a:t>
            </a:r>
            <a:endParaRPr lang="en-US" dirty="0" smtClean="0"/>
          </a:p>
          <a:p>
            <a:pPr lvl="1"/>
            <a:r>
              <a:rPr lang="en-US" dirty="0" smtClean="0"/>
              <a:t>Automate the creation of Manual Backups</a:t>
            </a:r>
          </a:p>
          <a:p>
            <a:r>
              <a:rPr lang="en-US" dirty="0" smtClean="0"/>
              <a:t>Manually set Backup and Maintenance Windows</a:t>
            </a:r>
          </a:p>
          <a:p>
            <a:r>
              <a:rPr lang="en-US" dirty="0" smtClean="0"/>
              <a:t>Supplement </a:t>
            </a:r>
            <a:r>
              <a:rPr lang="en-US" dirty="0" err="1" smtClean="0"/>
              <a:t>CloudWatch</a:t>
            </a:r>
            <a:r>
              <a:rPr lang="en-US" dirty="0" smtClean="0"/>
              <a:t> monitoring</a:t>
            </a:r>
          </a:p>
          <a:p>
            <a:r>
              <a:rPr lang="en-US" dirty="0" smtClean="0"/>
              <a:t>Use a 1 </a:t>
            </a:r>
            <a:r>
              <a:rPr lang="en-US" dirty="0" smtClean="0"/>
              <a:t>to 1 relationship between RDS and Parameter Groups</a:t>
            </a:r>
          </a:p>
          <a:p>
            <a:r>
              <a:rPr lang="en-US" dirty="0" smtClean="0"/>
              <a:t>Security Best Practices:</a:t>
            </a:r>
          </a:p>
          <a:p>
            <a:pPr lvl="1"/>
            <a:r>
              <a:rPr lang="en-US" dirty="0" smtClean="0"/>
              <a:t>Provide database with own security group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VPC and Private </a:t>
            </a:r>
            <a:r>
              <a:rPr lang="en-US" dirty="0" smtClean="0"/>
              <a:t>database IP addresses</a:t>
            </a:r>
          </a:p>
          <a:p>
            <a:pPr lvl="1"/>
            <a:r>
              <a:rPr lang="en-US" dirty="0" smtClean="0"/>
              <a:t>Utilize RDS Encryption, per AWS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suggests having enough RAM to store “Working Set”</a:t>
            </a:r>
          </a:p>
          <a:p>
            <a:pPr lvl="1"/>
            <a:r>
              <a:rPr lang="en-US" dirty="0" smtClean="0"/>
              <a:t>Is “</a:t>
            </a:r>
            <a:r>
              <a:rPr lang="en-US" dirty="0" err="1" smtClean="0"/>
              <a:t>ReadIOPS</a:t>
            </a:r>
            <a:r>
              <a:rPr lang="en-US" dirty="0" smtClean="0"/>
              <a:t>” small/stable? If not, MySQL is hitting disk</a:t>
            </a:r>
          </a:p>
          <a:p>
            <a:r>
              <a:rPr lang="en-US" dirty="0" err="1" smtClean="0"/>
              <a:t>CloudWatch’s</a:t>
            </a:r>
            <a:r>
              <a:rPr lang="en-US" dirty="0" smtClean="0"/>
              <a:t> </a:t>
            </a:r>
            <a:r>
              <a:rPr lang="en-US" dirty="0" err="1" smtClean="0"/>
              <a:t>FreeableMemory</a:t>
            </a:r>
            <a:r>
              <a:rPr lang="en-US" dirty="0" smtClean="0"/>
              <a:t> metric see-sawing downward regularly is typical, as MySQL uses all cache available</a:t>
            </a:r>
          </a:p>
          <a:p>
            <a:r>
              <a:rPr lang="en-US" dirty="0" err="1" smtClean="0"/>
              <a:t>CloudWatch’s</a:t>
            </a:r>
            <a:r>
              <a:rPr lang="en-US" dirty="0" smtClean="0"/>
              <a:t> Swap Usage metric increasing = investigate or scale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What is </a:t>
            </a:r>
            <a:r>
              <a:rPr lang="en-US" dirty="0" err="1" smtClean="0"/>
              <a:t>FreeableMemory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ds-freeable-memory-pattern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14488" r="3532" b="14488"/>
          <a:stretch/>
        </p:blipFill>
        <p:spPr>
          <a:xfrm>
            <a:off x="448218" y="1830636"/>
            <a:ext cx="8241332" cy="41828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</a:t>
            </a:r>
            <a:r>
              <a:rPr lang="en-US" dirty="0" err="1" smtClean="0"/>
              <a:t>FreeableMemory</a:t>
            </a:r>
            <a:r>
              <a:rPr lang="en-US" dirty="0" smtClean="0"/>
              <a:t>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I’ve used RDS everywhere I’ve been:</a:t>
            </a:r>
          </a:p>
          <a:p>
            <a:r>
              <a:rPr lang="en-US" dirty="0" smtClean="0"/>
              <a:t>Cost at Ad </a:t>
            </a:r>
            <a:r>
              <a:rPr lang="en-US" dirty="0"/>
              <a:t>n</a:t>
            </a:r>
            <a:r>
              <a:rPr lang="en-US" dirty="0" smtClean="0"/>
              <a:t>etwork was half of AWS spend ($60K/</a:t>
            </a:r>
            <a:r>
              <a:rPr lang="en-US" dirty="0" err="1" smtClean="0"/>
              <a:t>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Thousands of hours of use, few problems</a:t>
            </a:r>
          </a:p>
          <a:p>
            <a:r>
              <a:rPr lang="en-US" dirty="0" smtClean="0"/>
              <a:t>Database restore time periods are hard to predict</a:t>
            </a:r>
          </a:p>
          <a:p>
            <a:r>
              <a:rPr lang="en-US" dirty="0" smtClean="0"/>
              <a:t>Suffered an 10 hour+ RDS outage as result of EBS volumes being unable to be brought online</a:t>
            </a:r>
          </a:p>
          <a:p>
            <a:pPr lvl="1"/>
            <a:r>
              <a:rPr lang="en-US" dirty="0" smtClean="0"/>
              <a:t>Choices were “wait it out” or automated snapshot and sacrifice recent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</a:t>
            </a:r>
            <a:r>
              <a:rPr lang="en-US" smtClean="0"/>
              <a:t>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2028</TotalTime>
  <Words>625</Words>
  <Application>Microsoft Macintosh PowerPoint</Application>
  <PresentationFormat>On-screen Show (4:3)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Candara</vt:lpstr>
      <vt:lpstr>Symbol</vt:lpstr>
      <vt:lpstr>Arial</vt:lpstr>
      <vt:lpstr>Waveform</vt:lpstr>
      <vt:lpstr>AWS RDS (Relational Database Service)</vt:lpstr>
      <vt:lpstr>RDS: Introduction</vt:lpstr>
      <vt:lpstr>RDS: Benefits</vt:lpstr>
      <vt:lpstr>RDS: Challenges</vt:lpstr>
      <vt:lpstr>RDS: Costs</vt:lpstr>
      <vt:lpstr>RDS: Best Practices</vt:lpstr>
      <vt:lpstr>RDS: What is FreeableMemory?</vt:lpstr>
      <vt:lpstr>RDS: FreeableMemory Pattern</vt:lpstr>
      <vt:lpstr>RDS: Practical Experience</vt:lpstr>
      <vt:lpstr>Labs: Create an RDS Instance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2021</cp:revision>
  <dcterms:created xsi:type="dcterms:W3CDTF">2012-11-15T04:07:16Z</dcterms:created>
  <dcterms:modified xsi:type="dcterms:W3CDTF">2015-12-02T20:50:46Z</dcterms:modified>
</cp:coreProperties>
</file>