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94" r:id="rId4"/>
    <p:sldId id="296" r:id="rId5"/>
    <p:sldId id="302" r:id="rId6"/>
    <p:sldId id="295" r:id="rId7"/>
    <p:sldId id="297" r:id="rId8"/>
    <p:sldId id="277" r:id="rId9"/>
    <p:sldId id="278" r:id="rId10"/>
    <p:sldId id="287" r:id="rId11"/>
    <p:sldId id="288" r:id="rId12"/>
    <p:sldId id="289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Security Groups are the “near” equivalent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Security</a:t>
            </a:r>
            <a:r>
              <a:rPr lang="en-US" baseline="0" dirty="0" smtClean="0"/>
              <a:t> Groups are </a:t>
            </a:r>
            <a:r>
              <a:rPr lang="en-US" baseline="0" dirty="0" err="1" smtClean="0"/>
              <a:t>stateful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 to run code on “similar to production servers”?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existing applications vary when running on physical versus </a:t>
            </a:r>
            <a:r>
              <a:rPr lang="en-US" smtClean="0"/>
              <a:t>virtual hardware?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1246</TotalTime>
  <Words>892</Words>
  <Application>Microsoft Macintosh PowerPoint</Application>
  <PresentationFormat>On-screen Show (4:3)</PresentationFormat>
  <Paragraphs>122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Candara</vt:lpstr>
      <vt:lpstr>Symbol</vt:lpstr>
      <vt:lpstr>Arial</vt:lpstr>
      <vt:lpstr>Waveform</vt:lpstr>
      <vt:lpstr>EC2 and Security Groups</vt:lpstr>
      <vt:lpstr>EC2, EBS and Security Groups: Objectives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  <vt:lpstr>EC2: Introduction</vt:lpstr>
      <vt:lpstr>EC2: Benefits and Challenges</vt:lpstr>
      <vt:lpstr>EC2: User Data</vt:lpstr>
      <vt:lpstr>Practical Experience: running on hybrid Infrastructure</vt:lpstr>
      <vt:lpstr>EC2: What Next?</vt:lpstr>
      <vt:lpstr>EC2: 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2015</cp:revision>
  <dcterms:created xsi:type="dcterms:W3CDTF">2012-11-15T04:07:16Z</dcterms:created>
  <dcterms:modified xsi:type="dcterms:W3CDTF">2015-12-01T19:19:41Z</dcterms:modified>
</cp:coreProperties>
</file>