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sldIdLst>
    <p:sldId id="302" r:id="rId2"/>
    <p:sldId id="300" r:id="rId3"/>
    <p:sldId id="30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73594" autoAdjust="0"/>
  </p:normalViewPr>
  <p:slideViewPr>
    <p:cSldViewPr snapToGrid="0" snapToObjects="1">
      <p:cViewPr varScale="1">
        <p:scale>
          <a:sx n="48" d="100"/>
          <a:sy n="48" d="100"/>
        </p:scale>
        <p:origin x="19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/new-cross-region-replication-for-amazon-s3/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/new-cross-region-replication-for-amazon-s3/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AWS S3 – Lab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Colin Johnson</a:t>
            </a:r>
          </a:p>
        </p:txBody>
      </p:sp>
    </p:spTree>
    <p:extLst>
      <p:ext uri="{BB962C8B-B14F-4D97-AF65-F5344CB8AC3E}">
        <p14:creationId xmlns:p14="http://schemas.microsoft.com/office/powerpoint/2010/main" val="5535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Instructions for Configuration</a:t>
            </a:r>
          </a:p>
          <a:p>
            <a:r>
              <a:rPr lang="en-US" dirty="0" smtClean="0"/>
              <a:t>Released on March 24, 2015</a:t>
            </a:r>
          </a:p>
          <a:p>
            <a:r>
              <a:rPr lang="en-US" dirty="0" smtClean="0"/>
              <a:t>Use Cross Region Replication to Automatically push Objects from one Region to Another</a:t>
            </a:r>
          </a:p>
          <a:p>
            <a:r>
              <a:rPr lang="en-US" dirty="0" smtClean="0"/>
              <a:t>Replication includes object ACLs, metadata</a:t>
            </a:r>
            <a:r>
              <a:rPr lang="en-US" dirty="0"/>
              <a:t> </a:t>
            </a:r>
            <a:r>
              <a:rPr lang="en-US" dirty="0" smtClean="0"/>
              <a:t>and Reduced Redundancy Storage setting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Lab: S3 Cross Region Replication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78781" y="46797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IAM user that:</a:t>
            </a:r>
          </a:p>
          <a:p>
            <a:pPr lvl="1"/>
            <a:r>
              <a:rPr lang="en-US" dirty="0" smtClean="0"/>
              <a:t>has the ability to PUT/GET/DELETE objects in a given bucket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no further permissions:</a:t>
            </a:r>
          </a:p>
          <a:p>
            <a:r>
              <a:rPr lang="en-US" dirty="0" smtClean="0"/>
              <a:t>Sample use case (1): ensuring an application can only access a particular S3 bucket (or S3 bucket / prefix)</a:t>
            </a:r>
          </a:p>
          <a:p>
            <a:r>
              <a:rPr lang="en-US" dirty="0" smtClean="0"/>
              <a:t>Sample use case (2): allowing users to upload or read from only a particular </a:t>
            </a:r>
            <a:r>
              <a:rPr lang="en-US" smtClean="0"/>
              <a:t>S3 bucket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Lab: S3 IAM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78781" y="46797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1913</TotalTime>
  <Words>129</Words>
  <Application>Microsoft Macintosh PowerPoint</Application>
  <PresentationFormat>On-screen Show (4:3)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Candara</vt:lpstr>
      <vt:lpstr>Symbol</vt:lpstr>
      <vt:lpstr>Arial</vt:lpstr>
      <vt:lpstr>Waveform</vt:lpstr>
      <vt:lpstr>AWS S3 – Lab</vt:lpstr>
      <vt:lpstr>Lab: S3 Cross Region Replication</vt:lpstr>
      <vt:lpstr>Lab: S3 IAM Access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2268</cp:revision>
  <dcterms:created xsi:type="dcterms:W3CDTF">2012-11-15T04:07:16Z</dcterms:created>
  <dcterms:modified xsi:type="dcterms:W3CDTF">2015-12-01T21:31:17Z</dcterms:modified>
</cp:coreProperties>
</file>