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85" r:id="rId3"/>
    <p:sldId id="286" r:id="rId4"/>
    <p:sldId id="287" r:id="rId5"/>
    <p:sldId id="282" r:id="rId6"/>
    <p:sldId id="281" r:id="rId7"/>
    <p:sldId id="283" r:id="rId8"/>
    <p:sldId id="284" r:id="rId9"/>
    <p:sldId id="278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73350" autoAdjust="0"/>
  </p:normalViewPr>
  <p:slideViewPr>
    <p:cSldViewPr snapToGrid="0" snapToObjects="1">
      <p:cViewPr varScale="1">
        <p:scale>
          <a:sx n="48" d="100"/>
          <a:sy n="48" d="100"/>
        </p:scale>
        <p:origin x="19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autoscaling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7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autoscaling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75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6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6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94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0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Auto Scaling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an instance has failed:</a:t>
            </a:r>
          </a:p>
          <a:p>
            <a:pPr lvl="1"/>
            <a:r>
              <a:rPr lang="en-US" dirty="0" smtClean="0"/>
              <a:t>Use “Detach Instance” in Console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autoscaling</a:t>
            </a:r>
            <a:r>
              <a:rPr lang="en-US" dirty="0"/>
              <a:t> detach-</a:t>
            </a:r>
            <a:r>
              <a:rPr lang="en-US" dirty="0" smtClean="0"/>
              <a:t>instances” using CLI</a:t>
            </a:r>
          </a:p>
          <a:p>
            <a:r>
              <a:rPr lang="en-US" dirty="0" smtClean="0"/>
              <a:t>Auto Scaling notices drop in capacity, scales new instance in service</a:t>
            </a:r>
          </a:p>
          <a:p>
            <a:r>
              <a:rPr lang="en-US" dirty="0" smtClean="0"/>
              <a:t>Investigate and </a:t>
            </a:r>
            <a:r>
              <a:rPr lang="en-US" smtClean="0"/>
              <a:t>terminate previous node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 Scaling:</a:t>
            </a:r>
            <a:br>
              <a:rPr lang="en-US" dirty="0" smtClean="0"/>
            </a:br>
            <a:r>
              <a:rPr lang="en-US" dirty="0" smtClean="0"/>
              <a:t>Troubleshooting Failed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Most compelling feature of AWS</a:t>
            </a:r>
          </a:p>
          <a:p>
            <a:r>
              <a:rPr lang="en-US" dirty="0" smtClean="0"/>
              <a:t>Provides Elasticity and Scalability</a:t>
            </a:r>
          </a:p>
          <a:p>
            <a:pPr lvl="1"/>
            <a:r>
              <a:rPr lang="en-US" dirty="0" smtClean="0"/>
              <a:t>Respond to changes in </a:t>
            </a:r>
            <a:r>
              <a:rPr lang="en-US" dirty="0" smtClean="0"/>
              <a:t>demand, scale </a:t>
            </a:r>
            <a:r>
              <a:rPr lang="en-US" dirty="0" smtClean="0"/>
              <a:t>More Instances into Service</a:t>
            </a:r>
          </a:p>
          <a:p>
            <a:pPr lvl="1"/>
            <a:r>
              <a:rPr lang="en-US" dirty="0" smtClean="0"/>
              <a:t>Scale manually, automatically or on schedule</a:t>
            </a:r>
          </a:p>
          <a:p>
            <a:pPr lvl="1"/>
            <a:r>
              <a:rPr lang="en-US" dirty="0" smtClean="0"/>
              <a:t>Automatic scaling based on </a:t>
            </a:r>
            <a:r>
              <a:rPr lang="en-US" dirty="0" err="1" smtClean="0"/>
              <a:t>CloudWatch</a:t>
            </a:r>
            <a:r>
              <a:rPr lang="en-US" dirty="0" smtClean="0"/>
              <a:t> Metrics</a:t>
            </a:r>
          </a:p>
          <a:p>
            <a:r>
              <a:rPr lang="en-US" dirty="0" smtClean="0"/>
              <a:t>Provides Availability</a:t>
            </a:r>
          </a:p>
          <a:p>
            <a:pPr lvl="1"/>
            <a:r>
              <a:rPr lang="en-US" dirty="0" smtClean="0"/>
              <a:t>Eliminate outages as result of changes in demand</a:t>
            </a:r>
          </a:p>
          <a:p>
            <a:pPr lvl="1"/>
            <a:r>
              <a:rPr lang="en-US" dirty="0" smtClean="0"/>
              <a:t>Terminate and rebuild failed nodes automatically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 Scaling: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Respond to Change in Capacity Needs</a:t>
            </a:r>
          </a:p>
          <a:p>
            <a:r>
              <a:rPr lang="en-US" dirty="0" smtClean="0"/>
              <a:t>Reduce time to provision </a:t>
            </a:r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Build servers automatically as opposed to manually</a:t>
            </a:r>
            <a:endParaRPr lang="en-US" dirty="0" smtClean="0"/>
          </a:p>
          <a:p>
            <a:r>
              <a:rPr lang="en-US" dirty="0" smtClean="0"/>
              <a:t>Reduce time to resolve </a:t>
            </a:r>
            <a:r>
              <a:rPr lang="en-US" dirty="0" smtClean="0"/>
              <a:t>incidents</a:t>
            </a:r>
          </a:p>
          <a:p>
            <a:pPr lvl="1"/>
            <a:r>
              <a:rPr lang="en-US" dirty="0" smtClean="0"/>
              <a:t>Just scale new machines </a:t>
            </a:r>
            <a:r>
              <a:rPr lang="en-US" smtClean="0"/>
              <a:t>into service</a:t>
            </a:r>
            <a:endParaRPr lang="en-US" dirty="0" smtClean="0"/>
          </a:p>
          <a:p>
            <a:r>
              <a:rPr lang="en-US" dirty="0" smtClean="0"/>
              <a:t>Establish consistency of server and application configuration across fleet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 Scaling: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infrastructure creates challenges for monitoring tools, log file analysis and tools that rely on </a:t>
            </a:r>
            <a:r>
              <a:rPr lang="en-US" smtClean="0"/>
              <a:t>fixed IP addresses</a:t>
            </a:r>
            <a:endParaRPr lang="en-US" dirty="0" smtClean="0"/>
          </a:p>
          <a:p>
            <a:r>
              <a:rPr lang="en-US" dirty="0" smtClean="0"/>
              <a:t>Applications </a:t>
            </a:r>
            <a:r>
              <a:rPr lang="en-US" dirty="0"/>
              <a:t>may require modification to work with Auto Scaling</a:t>
            </a:r>
          </a:p>
          <a:p>
            <a:r>
              <a:rPr lang="en-US" dirty="0"/>
              <a:t>Lack of Familiarity</a:t>
            </a:r>
          </a:p>
          <a:p>
            <a:r>
              <a:rPr lang="en-US" dirty="0"/>
              <a:t>Up-front use of Auto Scaling can be high effort</a:t>
            </a:r>
          </a:p>
          <a:p>
            <a:r>
              <a:rPr lang="en-US" dirty="0"/>
              <a:t>Without controls, costs become an issue</a:t>
            </a:r>
          </a:p>
          <a:p>
            <a:r>
              <a:rPr lang="en-US" dirty="0"/>
              <a:t>De-emphasizes tuning and efficiency of applications and servers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 Scaling: </a:t>
            </a:r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5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An Auto Scaling Group has the following attributes:</a:t>
            </a:r>
          </a:p>
          <a:p>
            <a:r>
              <a:rPr lang="en-US" dirty="0" smtClean="0"/>
              <a:t>Min Size</a:t>
            </a:r>
          </a:p>
          <a:p>
            <a:r>
              <a:rPr lang="en-US" dirty="0" smtClean="0"/>
              <a:t>Max Size</a:t>
            </a:r>
          </a:p>
          <a:p>
            <a:r>
              <a:rPr lang="en-US" dirty="0" smtClean="0"/>
              <a:t>Desired Capacity</a:t>
            </a:r>
          </a:p>
          <a:p>
            <a:r>
              <a:rPr lang="en-US" dirty="0" smtClean="0"/>
              <a:t>Health Check Type (EC2 or ELB)</a:t>
            </a:r>
          </a:p>
          <a:p>
            <a:r>
              <a:rPr lang="en-US" dirty="0" smtClean="0"/>
              <a:t>Associated Load Balancers</a:t>
            </a:r>
          </a:p>
          <a:p>
            <a:r>
              <a:rPr lang="en-US" dirty="0" err="1" smtClean="0"/>
              <a:t>LaunchConfiguration</a:t>
            </a:r>
            <a:endParaRPr lang="en-US" dirty="0"/>
          </a:p>
          <a:p>
            <a:pPr lvl="1"/>
            <a:r>
              <a:rPr lang="en-US" dirty="0" smtClean="0"/>
              <a:t>Provides Instance Type, AMI ID, User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 Scaling: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Launch Configuration tells an Auto Scaling Group About the Instance to Launch. Example attributes:</a:t>
            </a:r>
          </a:p>
          <a:p>
            <a:r>
              <a:rPr lang="en-US" dirty="0" err="1" smtClean="0"/>
              <a:t>ImageID</a:t>
            </a:r>
            <a:r>
              <a:rPr lang="en-US" dirty="0" smtClean="0"/>
              <a:t> (aka AMI)</a:t>
            </a:r>
          </a:p>
          <a:p>
            <a:r>
              <a:rPr lang="en-US" dirty="0" err="1" smtClean="0"/>
              <a:t>InstanceType</a:t>
            </a:r>
            <a:endParaRPr lang="en-US" dirty="0" smtClean="0"/>
          </a:p>
          <a:p>
            <a:r>
              <a:rPr lang="en-US" dirty="0" err="1" smtClean="0"/>
              <a:t>KeyName</a:t>
            </a:r>
            <a:endParaRPr lang="en-US" dirty="0" smtClean="0"/>
          </a:p>
          <a:p>
            <a:r>
              <a:rPr lang="en-US" dirty="0" err="1" smtClean="0"/>
              <a:t>SecurityGroups</a:t>
            </a:r>
            <a:endParaRPr lang="en-US" dirty="0" smtClean="0"/>
          </a:p>
          <a:p>
            <a:r>
              <a:rPr lang="en-US" dirty="0" smtClean="0"/>
              <a:t>Spot Price</a:t>
            </a:r>
          </a:p>
          <a:p>
            <a:r>
              <a:rPr lang="en-US" dirty="0" smtClean="0"/>
              <a:t>User-Data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 Scaling: Launch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Tags applied on an “Auto Scaling Group” are also applied to instances</a:t>
            </a:r>
          </a:p>
          <a:p>
            <a:r>
              <a:rPr lang="en-US" dirty="0" smtClean="0"/>
              <a:t>Tag with “Application”, “Environment”, “Owner” to enable reporting and easier AWS Administration</a:t>
            </a:r>
          </a:p>
          <a:p>
            <a:r>
              <a:rPr lang="en-US" dirty="0" smtClean="0"/>
              <a:t>Tags are “Eventually Consistent” for Instances</a:t>
            </a:r>
          </a:p>
          <a:p>
            <a:pPr lvl="1"/>
            <a:r>
              <a:rPr lang="en-US" dirty="0" smtClean="0"/>
              <a:t>Create an instance as part of “web-prod01” and the instance may not get that tag immediately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 Scaling: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Auto Scaling to meet changing </a:t>
            </a:r>
            <a:r>
              <a:rPr lang="en-US" smtClean="0"/>
              <a:t>capacity demands</a:t>
            </a:r>
            <a:endParaRPr lang="en-US" dirty="0" smtClean="0"/>
          </a:p>
          <a:p>
            <a:r>
              <a:rPr lang="en-US" dirty="0" smtClean="0"/>
              <a:t>Use Auto Scaling combined with spot instance pricing to reduce cost</a:t>
            </a:r>
          </a:p>
          <a:p>
            <a:pPr lvl="1"/>
            <a:r>
              <a:rPr lang="en-US" dirty="0" smtClean="0"/>
              <a:t>bid in all AZs to increase likelihood of getting an instance</a:t>
            </a:r>
          </a:p>
          <a:p>
            <a:r>
              <a:rPr lang="en-US" dirty="0" smtClean="0"/>
              <a:t>Use Auto Scaling Group Names / Tags to select instances</a:t>
            </a:r>
          </a:p>
          <a:p>
            <a:pPr lvl="1"/>
            <a:r>
              <a:rPr lang="en-US" dirty="0" smtClean="0"/>
              <a:t>always up to date / provides better control over lists of IP addresses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 Scaling: Practical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all Availability Zones</a:t>
            </a:r>
          </a:p>
          <a:p>
            <a:pPr lvl="1"/>
            <a:r>
              <a:rPr lang="en-US" dirty="0" smtClean="0"/>
              <a:t>AWS may “deny” the ability to launch an instance in an AZ if over capacity</a:t>
            </a:r>
          </a:p>
          <a:p>
            <a:r>
              <a:rPr lang="en-US" dirty="0" smtClean="0"/>
              <a:t>Ship all data off instances as quickly as possible</a:t>
            </a:r>
          </a:p>
          <a:p>
            <a:r>
              <a:rPr lang="en-US" dirty="0" smtClean="0"/>
              <a:t>Avoid use of Lifecycle Hooks if Possible</a:t>
            </a:r>
          </a:p>
          <a:p>
            <a:r>
              <a:rPr lang="en-US" dirty="0" smtClean="0"/>
              <a:t>Create groups of 1 Instance</a:t>
            </a:r>
          </a:p>
          <a:p>
            <a:pPr lvl="1"/>
            <a:r>
              <a:rPr lang="en-US" dirty="0" smtClean="0"/>
              <a:t>If errors arise, terminate instance and rebuild</a:t>
            </a:r>
          </a:p>
          <a:p>
            <a:r>
              <a:rPr lang="en-US" dirty="0" smtClean="0"/>
              <a:t>Over-provision by 1 node until Scaling policy well understood</a:t>
            </a:r>
          </a:p>
          <a:p>
            <a:r>
              <a:rPr lang="en-US" dirty="0" smtClean="0"/>
              <a:t>Keep Auto Scaling Rules Simple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 Scaling: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662</TotalTime>
  <Words>482</Words>
  <Application>Microsoft Macintosh PowerPoint</Application>
  <PresentationFormat>On-screen Show (4:3)</PresentationFormat>
  <Paragraphs>79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Candara</vt:lpstr>
      <vt:lpstr>Symbol</vt:lpstr>
      <vt:lpstr>Arial</vt:lpstr>
      <vt:lpstr>Waveform</vt:lpstr>
      <vt:lpstr>AWS Auto Scaling</vt:lpstr>
      <vt:lpstr>Auto Scaling: Introduction</vt:lpstr>
      <vt:lpstr>Auto Scaling: Benefits</vt:lpstr>
      <vt:lpstr>Auto Scaling: Challenges</vt:lpstr>
      <vt:lpstr>Auto Scaling: Attributes</vt:lpstr>
      <vt:lpstr>Auto Scaling: Launch Configuration</vt:lpstr>
      <vt:lpstr>Auto Scaling: Tags</vt:lpstr>
      <vt:lpstr>Auto Scaling: Practical Examples</vt:lpstr>
      <vt:lpstr>Auto Scaling: Best Practices</vt:lpstr>
      <vt:lpstr>Auto Scaling: Troubleshooting Failed Nodes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1624</cp:revision>
  <dcterms:created xsi:type="dcterms:W3CDTF">2012-11-15T04:07:16Z</dcterms:created>
  <dcterms:modified xsi:type="dcterms:W3CDTF">2015-12-01T21:34:38Z</dcterms:modified>
</cp:coreProperties>
</file>