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73227" autoAdjust="0"/>
  </p:normalViewPr>
  <p:slideViewPr>
    <p:cSldViewPr snapToGrid="0" snapToObjects="1">
      <p:cViewPr varScale="1">
        <p:scale>
          <a:sx n="47" d="100"/>
          <a:sy n="47" d="100"/>
        </p:scale>
        <p:origin x="19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use an Internal IP Address, otherwise the Security Group would require that we allow in the Public IP Address of the gateway Server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We use a Public IP Address</a:t>
            </a:r>
            <a:r>
              <a:rPr lang="en-US" baseline="0" dirty="0" smtClean="0"/>
              <a:t> for the www instance to allow access to apt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54.69.231.28:/home/ubunt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54.69.231.28" TargetMode="External"/><Relationship Id="rId4" Type="http://schemas.openxmlformats.org/officeDocument/2006/relationships/hyperlink" Target="mailto:ubuntu@172.30.0.80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and Security </a:t>
            </a:r>
            <a:r>
              <a:rPr lang="en-US" dirty="0" smtClean="0"/>
              <a:t>Groups –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</a:t>
            </a:r>
            <a:r>
              <a:rPr lang="en-US" smtClean="0"/>
              <a:t>Colin Johnson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43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</a:t>
            </a:r>
            <a:r>
              <a:rPr lang="en-US" dirty="0" smtClean="0"/>
              <a:t>: </a:t>
            </a:r>
            <a:r>
              <a:rPr lang="en-US" dirty="0" smtClean="0"/>
              <a:t>Build gateway and www Servers</a:t>
            </a:r>
            <a:endParaRPr lang="en-US" dirty="0"/>
          </a:p>
        </p:txBody>
      </p:sp>
      <p:pic>
        <p:nvPicPr>
          <p:cNvPr id="7" name="Content Placeholder 6" descr="EC2 - Project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6" t="263" r="1" b="-1356"/>
          <a:stretch/>
        </p:blipFill>
        <p:spPr>
          <a:xfrm>
            <a:off x="674761" y="2440602"/>
            <a:ext cx="7605639" cy="4266098"/>
          </a:xfrm>
        </p:spPr>
      </p:pic>
    </p:spTree>
    <p:extLst>
      <p:ext uri="{BB962C8B-B14F-4D97-AF65-F5344CB8AC3E}">
        <p14:creationId xmlns:p14="http://schemas.microsoft.com/office/powerpoint/2010/main" val="15742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“gateway-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gateway-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lvl="1"/>
            <a:r>
              <a:rPr lang="en-US" dirty="0"/>
              <a:t>Tag: Name=gateway</a:t>
            </a:r>
            <a:r>
              <a:rPr lang="en-US" dirty="0" smtClean="0"/>
              <a:t>-</a:t>
            </a:r>
            <a:r>
              <a:rPr lang="en-US" dirty="0" err="1" smtClean="0"/>
              <a:t>yourname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Lab: </a:t>
            </a:r>
            <a:r>
              <a:rPr lang="en-US" dirty="0" smtClean="0"/>
              <a:t>Create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EC2 Instance: “www-</a:t>
            </a:r>
            <a:r>
              <a:rPr lang="en-US" dirty="0" err="1" smtClean="0"/>
              <a:t>yourname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Region: us-west-2</a:t>
            </a:r>
          </a:p>
          <a:p>
            <a:pPr lvl="1"/>
            <a:r>
              <a:rPr lang="en-US" dirty="0" smtClean="0"/>
              <a:t>Select AMI: ami</a:t>
            </a:r>
            <a:r>
              <a:rPr lang="en-US" dirty="0"/>
              <a:t>-</a:t>
            </a:r>
            <a:r>
              <a:rPr lang="en-US" dirty="0" smtClean="0"/>
              <a:t>5189a661 (Ubuntu)</a:t>
            </a:r>
          </a:p>
          <a:p>
            <a:pPr lvl="1"/>
            <a:r>
              <a:rPr lang="en-US" dirty="0" smtClean="0"/>
              <a:t>Instance Type: t2.micro</a:t>
            </a:r>
          </a:p>
          <a:p>
            <a:pPr lvl="1"/>
            <a:r>
              <a:rPr lang="en-US" dirty="0" smtClean="0"/>
              <a:t>Auto-assign Public IP: Enable</a:t>
            </a:r>
          </a:p>
          <a:p>
            <a:pPr lvl="1"/>
            <a:r>
              <a:rPr lang="en-US" dirty="0" smtClean="0"/>
              <a:t>Tenancy: Shared</a:t>
            </a:r>
          </a:p>
          <a:p>
            <a:pPr lvl="1"/>
            <a:r>
              <a:rPr lang="en-US" dirty="0" smtClean="0"/>
              <a:t>Security Group(s): web-</a:t>
            </a:r>
            <a:r>
              <a:rPr lang="en-US" dirty="0" err="1" smtClean="0"/>
              <a:t>yourname</a:t>
            </a:r>
            <a:r>
              <a:rPr lang="en-US" dirty="0" smtClean="0"/>
              <a:t>, base</a:t>
            </a:r>
          </a:p>
          <a:p>
            <a:pPr lvl="1"/>
            <a:r>
              <a:rPr lang="en-US" dirty="0" smtClean="0"/>
              <a:t>Tag: Name=web-</a:t>
            </a:r>
            <a:r>
              <a:rPr lang="en-US" dirty="0" err="1" smtClean="0"/>
              <a:t>yourname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smtClean="0"/>
              <a:t>Create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</a:t>
            </a:r>
            <a:r>
              <a:rPr lang="en-US" dirty="0" err="1" smtClean="0"/>
              <a:t>ssh</a:t>
            </a:r>
            <a:r>
              <a:rPr lang="en-US" dirty="0" smtClean="0"/>
              <a:t>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Keypair</a:t>
            </a:r>
            <a:r>
              <a:rPr lang="en-US" dirty="0" smtClean="0"/>
              <a:t> to Instance (for presentation only)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ubuntu@54.69.231.28:/home/ubuntu/</a:t>
            </a:r>
            <a:endParaRPr lang="en-US" dirty="0" smtClean="0"/>
          </a:p>
          <a:p>
            <a:r>
              <a:rPr lang="en-US" dirty="0" smtClean="0"/>
              <a:t>Or use SSH Agent Forwarding</a:t>
            </a:r>
            <a:endParaRPr lang="en-US" dirty="0"/>
          </a:p>
          <a:p>
            <a:pPr lvl="1"/>
            <a:r>
              <a:rPr lang="en-US" dirty="0" smtClean="0"/>
              <a:t>Described in command line exercises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Gateway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to gateway Instance: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–</a:t>
            </a:r>
            <a:r>
              <a:rPr lang="en-US" dirty="0" err="1" smtClean="0"/>
              <a:t>i</a:t>
            </a:r>
            <a:r>
              <a:rPr lang="en-US" dirty="0" smtClean="0"/>
              <a:t> ~/path/to/</a:t>
            </a:r>
            <a:r>
              <a:rPr lang="en-US" dirty="0" err="1" smtClean="0"/>
              <a:t>keypair.pem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ubuntu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54.69.231.28</a:t>
            </a:r>
          </a:p>
          <a:p>
            <a:r>
              <a:rPr lang="en-US" dirty="0"/>
              <a:t>Login to </a:t>
            </a:r>
            <a:r>
              <a:rPr lang="en-US" dirty="0" smtClean="0"/>
              <a:t>www Instance, using Internal IP (from gateway):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 ~/path/to/</a:t>
            </a:r>
            <a:r>
              <a:rPr lang="en-US" dirty="0" err="1"/>
              <a:t>keypair.pem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ubuntu@</a:t>
            </a:r>
            <a:r>
              <a:rPr lang="en-US" dirty="0" smtClean="0">
                <a:hlinkClick r:id="rId4"/>
              </a:rPr>
              <a:t>172.30.0.80</a:t>
            </a:r>
            <a:endParaRPr lang="en-US" dirty="0" smtClean="0"/>
          </a:p>
          <a:p>
            <a:r>
              <a:rPr lang="en-US" dirty="0" smtClean="0"/>
              <a:t>Install webserver!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into www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EC2 Instance: “</a:t>
            </a:r>
            <a:r>
              <a:rPr lang="en-US" dirty="0" err="1" smtClean="0"/>
              <a:t>wwwauto-yourname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Region: us-west-2</a:t>
            </a:r>
          </a:p>
          <a:p>
            <a:r>
              <a:rPr lang="en-US" dirty="0"/>
              <a:t>Select AMI: ami-5189a661 (Ubuntu)</a:t>
            </a:r>
          </a:p>
          <a:p>
            <a:r>
              <a:rPr lang="en-US" dirty="0"/>
              <a:t>Instance Type: t2.micro</a:t>
            </a:r>
          </a:p>
          <a:p>
            <a:r>
              <a:rPr lang="en-US" dirty="0"/>
              <a:t>Auto-assign Public IP: Enable</a:t>
            </a:r>
          </a:p>
          <a:p>
            <a:r>
              <a:rPr lang="en-US" dirty="0"/>
              <a:t>Tenancy: Shared</a:t>
            </a:r>
          </a:p>
          <a:p>
            <a:r>
              <a:rPr lang="en-US" dirty="0"/>
              <a:t>Security Group(s): </a:t>
            </a:r>
            <a:r>
              <a:rPr lang="en-US" dirty="0" smtClean="0"/>
              <a:t>www-</a:t>
            </a:r>
            <a:r>
              <a:rPr lang="en-US" dirty="0" err="1" smtClean="0"/>
              <a:t>yourname</a:t>
            </a:r>
            <a:r>
              <a:rPr lang="en-US" dirty="0" smtClean="0"/>
              <a:t>, </a:t>
            </a:r>
            <a:r>
              <a:rPr lang="en-US" dirty="0"/>
              <a:t>base</a:t>
            </a:r>
          </a:p>
          <a:p>
            <a:r>
              <a:rPr lang="en-US" dirty="0"/>
              <a:t>Tag: Name</a:t>
            </a:r>
            <a:r>
              <a:rPr lang="en-US" dirty="0" smtClean="0"/>
              <a:t>=</a:t>
            </a:r>
            <a:r>
              <a:rPr lang="en-US" dirty="0" err="1" smtClean="0"/>
              <a:t>wwwauto-yourname</a:t>
            </a:r>
            <a:endParaRPr lang="en-US" dirty="0"/>
          </a:p>
          <a:p>
            <a:r>
              <a:rPr lang="en-US" dirty="0" smtClean="0"/>
              <a:t>Advanced Details -&gt; User data</a:t>
            </a:r>
          </a:p>
          <a:p>
            <a:pPr lvl="1"/>
            <a:r>
              <a:rPr lang="en-US" dirty="0" smtClean="0"/>
              <a:t>Paste Contents from </a:t>
            </a:r>
            <a:r>
              <a:rPr lang="en-US" dirty="0"/>
              <a:t>“</a:t>
            </a:r>
            <a:r>
              <a:rPr lang="en-US" dirty="0" smtClean="0"/>
              <a:t>ec2-</a:t>
            </a:r>
            <a:r>
              <a:rPr lang="en-US" dirty="0"/>
              <a:t>user-</a:t>
            </a:r>
            <a:r>
              <a:rPr lang="en-US" dirty="0" smtClean="0"/>
              <a:t>data.sh”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Lab: Build </a:t>
            </a:r>
            <a:r>
              <a:rPr lang="en-US" dirty="0" smtClean="0"/>
              <a:t>an EC2 Instance using user-data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1246</TotalTime>
  <Words>295</Words>
  <Application>Microsoft Macintosh PowerPoint</Application>
  <PresentationFormat>On-screen Show (4:3)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Candara</vt:lpstr>
      <vt:lpstr>Symbol</vt:lpstr>
      <vt:lpstr>Arial</vt:lpstr>
      <vt:lpstr>Waveform</vt:lpstr>
      <vt:lpstr>EC2 and Security Groups – Lab</vt:lpstr>
      <vt:lpstr>Lab: Build gateway and www Servers</vt:lpstr>
      <vt:lpstr>Lab: Create Gateway Instance</vt:lpstr>
      <vt:lpstr>Lab: Create www Instance</vt:lpstr>
      <vt:lpstr>ssh into Gateway Instance</vt:lpstr>
      <vt:lpstr>ssh into www Instance</vt:lpstr>
      <vt:lpstr>Lab: Build an EC2 Instance using user-data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2024</cp:revision>
  <dcterms:created xsi:type="dcterms:W3CDTF">2012-11-15T04:07:16Z</dcterms:created>
  <dcterms:modified xsi:type="dcterms:W3CDTF">2015-11-22T22:27:19Z</dcterms:modified>
</cp:coreProperties>
</file>