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4960-BC79-4600-8BBA-F2FA64467932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3429-50A3-46EA-9045-D5D460DA8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4628" y="6584514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0939" y="6580410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340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55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OPUS optimization for </a:t>
            </a:r>
            <a:r>
              <a:rPr lang="en-US" sz="4400" dirty="0" err="1" smtClean="0"/>
              <a:t>x86</a:t>
            </a:r>
            <a:r>
              <a:rPr lang="en-US" sz="4400" dirty="0" smtClean="0"/>
              <a:t>/fixed point</a:t>
            </a:r>
            <a:endParaRPr lang="en-US" sz="4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8112126" cy="887859"/>
          </a:xfrm>
        </p:spPr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7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33400" y="1981200"/>
            <a:ext cx="6477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enable optimization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Performance comparison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level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Code list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verify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569863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How to enable optimization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./autogen.sh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./</a:t>
            </a:r>
            <a:r>
              <a:rPr lang="en-US" altLang="zh-CN" sz="2400" dirty="0">
                <a:solidFill>
                  <a:srgbClr val="000000"/>
                </a:solidFill>
              </a:rPr>
              <a:t>configure --enable-fixed-point </a:t>
            </a:r>
            <a:r>
              <a:rPr lang="en-US" altLang="zh-CN" sz="2400" dirty="0">
                <a:solidFill>
                  <a:srgbClr val="FF0000"/>
                </a:solidFill>
              </a:rPr>
              <a:t>--enable-</a:t>
            </a:r>
            <a:r>
              <a:rPr lang="en-US" altLang="zh-CN" sz="2400" dirty="0" err="1">
                <a:solidFill>
                  <a:srgbClr val="FF0000"/>
                </a:solidFill>
              </a:rPr>
              <a:t>intrinsics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81000" y="3810000"/>
            <a:ext cx="7543800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i="1" dirty="0" smtClean="0">
                <a:solidFill>
                  <a:srgbClr val="000000"/>
                </a:solidFill>
              </a:rPr>
              <a:t>NOTE: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Default optimization </a:t>
            </a:r>
            <a:r>
              <a:rPr lang="en-US" altLang="zh-CN" sz="1600" i="1" dirty="0">
                <a:solidFill>
                  <a:srgbClr val="000000"/>
                </a:solidFill>
              </a:rPr>
              <a:t>is 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disabled, which is identical to original code </a:t>
            </a:r>
          </a:p>
          <a:p>
            <a:r>
              <a:rPr lang="en-US" altLang="zh-CN" sz="1600" i="1" dirty="0" err="1" smtClean="0">
                <a:solidFill>
                  <a:srgbClr val="000000"/>
                </a:solidFill>
              </a:rPr>
              <a:t>ENABLE_OPTIMIZE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 macro defines </a:t>
            </a:r>
            <a:r>
              <a:rPr lang="en-US" altLang="zh-CN" sz="1600" i="1" dirty="0">
                <a:solidFill>
                  <a:srgbClr val="000000"/>
                </a:solidFill>
              </a:rPr>
              <a:t>if 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optimization is enabled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Optimization only for </a:t>
            </a:r>
            <a:r>
              <a:rPr lang="en-US" altLang="zh-CN" sz="1600" i="1" dirty="0" err="1" smtClean="0">
                <a:solidFill>
                  <a:srgbClr val="000000"/>
                </a:solidFill>
              </a:rPr>
              <a:t>x86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 platform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Optimization only for fixed point</a:t>
            </a:r>
          </a:p>
        </p:txBody>
      </p:sp>
    </p:spTree>
    <p:extLst>
      <p:ext uri="{BB962C8B-B14F-4D97-AF65-F5344CB8AC3E}">
        <p14:creationId xmlns:p14="http://schemas.microsoft.com/office/powerpoint/2010/main" val="2409772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Performance comparison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57074"/>
              </p:ext>
            </p:extLst>
          </p:nvPr>
        </p:nvGraphicFramePr>
        <p:xfrm>
          <a:off x="566057" y="1447800"/>
          <a:ext cx="701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362200"/>
                <a:gridCol w="2362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Encode</a:t>
                      </a:r>
                      <a:r>
                        <a:rPr lang="en-US" altLang="zh-CN" baseline="0" dirty="0" smtClean="0"/>
                        <a:t> time(us)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Percentage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188.945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</a:t>
                      </a:r>
                      <a:r>
                        <a:rPr lang="en-US" altLang="zh-CN" baseline="0" dirty="0" smtClean="0"/>
                        <a:t> for Cisco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128.479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31.7%(59.739us)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12"/>
          <p:cNvSpPr txBox="1">
            <a:spLocks/>
          </p:cNvSpPr>
          <p:nvPr/>
        </p:nvSpPr>
        <p:spPr>
          <a:xfrm>
            <a:off x="533400" y="2824255"/>
            <a:ext cx="2971800" cy="12572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Host machine for testing: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CentOS6.3 64bit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CPU </a:t>
            </a:r>
            <a:r>
              <a:rPr lang="en-US" altLang="zh-CN" sz="1400" i="1" dirty="0">
                <a:solidFill>
                  <a:srgbClr val="000000"/>
                </a:solidFill>
              </a:rPr>
              <a:t>Xeon </a:t>
            </a:r>
            <a:r>
              <a:rPr lang="en-US" altLang="zh-CN" sz="1400" i="1" dirty="0" err="1" smtClean="0">
                <a:solidFill>
                  <a:srgbClr val="000000"/>
                </a:solidFill>
              </a:rPr>
              <a:t>E5620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 @ </a:t>
            </a:r>
            <a:r>
              <a:rPr lang="en-US" altLang="zh-CN" sz="1400" i="1" dirty="0" err="1" smtClean="0">
                <a:solidFill>
                  <a:srgbClr val="000000"/>
                </a:solidFill>
              </a:rPr>
              <a:t>2.4GHz</a:t>
            </a:r>
            <a:endParaRPr lang="en-US" altLang="zh-CN" sz="1400" i="1" dirty="0" smtClean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Physical machine</a:t>
            </a: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4495800" y="2819400"/>
            <a:ext cx="2971800" cy="34978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Opus parameter: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bandWidth:8KHZ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Sampling Rate:16KHZ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VBR: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Frame size:20ms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Complexity:2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FEC: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DTX: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Packet loss percentage:10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BitRate:35kbps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Channel: mono</a:t>
            </a:r>
          </a:p>
        </p:txBody>
      </p:sp>
    </p:spTree>
    <p:extLst>
      <p:ext uri="{BB962C8B-B14F-4D97-AF65-F5344CB8AC3E}">
        <p14:creationId xmlns:p14="http://schemas.microsoft.com/office/powerpoint/2010/main" val="136819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Level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Pure </a:t>
            </a:r>
            <a:r>
              <a:rPr lang="en-US" altLang="zh-CN" sz="2400" dirty="0"/>
              <a:t>C + 64-bit multiplication + inline </a:t>
            </a:r>
            <a:r>
              <a:rPr lang="en-US" altLang="zh-CN" sz="2400" dirty="0" smtClean="0"/>
              <a:t>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SSE2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SSE4.2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5047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77761"/>
              </p:ext>
            </p:extLst>
          </p:nvPr>
        </p:nvGraphicFramePr>
        <p:xfrm>
          <a:off x="566057" y="1447800"/>
          <a:ext cx="70104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3"/>
                <a:gridCol w="2895600"/>
                <a:gridCol w="11756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ptich.c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celt_inner_prod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celt_lpc.c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LP_analysis_filter_fix.c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LP_analysis_filter_fix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Pure C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burg_modified_fix.c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VAD.c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NSQ_del_dec.c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NLSF_del_dec_quant.c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silk_NLSF_del_dec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Pure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silk/A2NLSF.c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silk_A2NLSF_eval_poly()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Pure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silk/</a:t>
                      </a:r>
                      <a:r>
                        <a:rPr lang="en-US" altLang="zh-CN" dirty="0" err="1" smtClean="0"/>
                        <a:t>VQ_WMat_EC.c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SSE4.2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7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47385"/>
              </p:ext>
            </p:extLst>
          </p:nvPr>
        </p:nvGraphicFramePr>
        <p:xfrm>
          <a:off x="566057" y="1447800"/>
          <a:ext cx="70104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343"/>
                <a:gridCol w="2667000"/>
                <a:gridCol w="9470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NEW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ptich_sse.c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celt_inner_prod_sse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celt_lpc_sse.c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silk/fixed/x86/</a:t>
                      </a:r>
                      <a:r>
                        <a:rPr lang="en-US" altLang="zh-CN" sz="1600" dirty="0" err="1" smtClean="0"/>
                        <a:t>burg_modified_fix_sse.c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VAD_sse.c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silk_VAD_GetSA_Q8_sse()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NSQ_del_dec_sse.c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NSQ_sse.c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x86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VQ_WMat_EC_sse.c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SSE4.2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opus_cpu.c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the notes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49530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altLang="zh-CN" sz="1600" i="1" dirty="0" err="1" smtClean="0">
                <a:solidFill>
                  <a:schemeClr val="dk1"/>
                </a:solidFill>
              </a:rPr>
              <a:t>src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dk1"/>
                </a:solidFill>
              </a:rPr>
              <a:t>opus_cpu.c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:</a:t>
            </a:r>
          </a:p>
          <a:p>
            <a:pPr fontAlgn="b"/>
            <a:r>
              <a:rPr lang="en-US" altLang="zh-CN" sz="1600" i="1" dirty="0" smtClean="0">
                <a:solidFill>
                  <a:schemeClr val="dk1"/>
                </a:solidFill>
              </a:rPr>
              <a:t>Add </a:t>
            </a:r>
            <a:r>
              <a:rPr lang="en-US" altLang="zh-CN" sz="1600" i="1" dirty="0">
                <a:solidFill>
                  <a:schemeClr val="dk1"/>
                </a:solidFill>
              </a:rPr>
              <a:t>some new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functions </a:t>
            </a:r>
            <a:r>
              <a:rPr lang="en-US" altLang="zh-CN" sz="1600" i="1" dirty="0">
                <a:solidFill>
                  <a:schemeClr val="dk1"/>
                </a:solidFill>
              </a:rPr>
              <a:t>for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dynamically detecting </a:t>
            </a:r>
            <a:r>
              <a:rPr lang="en-US" altLang="zh-CN" sz="1600" i="1" dirty="0">
                <a:solidFill>
                  <a:schemeClr val="dk1"/>
                </a:solidFill>
              </a:rPr>
              <a:t>CPU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features (no </a:t>
            </a:r>
            <a:r>
              <a:rPr lang="en-US" altLang="zh-CN" sz="1600" i="1" dirty="0" err="1" smtClean="0">
                <a:solidFill>
                  <a:schemeClr val="dk1"/>
                </a:solidFill>
              </a:rPr>
              <a:t>SIMD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, </a:t>
            </a:r>
            <a:r>
              <a:rPr lang="en-US" altLang="zh-CN" sz="1600" i="1" dirty="0">
                <a:solidFill>
                  <a:schemeClr val="dk1"/>
                </a:solidFill>
              </a:rPr>
              <a:t>SSE2, SSE4.2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), use function pointer to implement.</a:t>
            </a:r>
            <a:endParaRPr lang="en-US" altLang="zh-CN" sz="16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09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About dynamically checking CPU type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172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Detect CPU type in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opus_encoder_init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 initialize function vectors according to CPU type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</a:rPr>
              <a:t>efault points to original C implementations</a:t>
            </a: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points to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SSE2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SSE4.2</a:t>
            </a:r>
            <a:r>
              <a:rPr lang="en-US" altLang="zh-CN" sz="2000" dirty="0" smtClean="0">
                <a:solidFill>
                  <a:schemeClr val="tx1"/>
                </a:solidFill>
              </a:rPr>
              <a:t> implementations if supported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55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Check the encoded bit-stream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should be exactly same with original code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 smtClean="0"/>
              <a:t>2.   All </a:t>
            </a:r>
            <a:r>
              <a:rPr lang="en-US" altLang="zh-CN" sz="2400" dirty="0" smtClean="0"/>
              <a:t>test pass by OPUS official test:</a:t>
            </a:r>
          </a:p>
          <a:p>
            <a:pPr marL="0" indent="0">
              <a:buNone/>
            </a:pPr>
            <a:r>
              <a:rPr lang="en-US" altLang="zh-CN" sz="2400" dirty="0" smtClean="0"/>
              <a:t>      test log: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   </a:t>
            </a: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PESQ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      Keep the same MOS value before and after optimization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2933"/>
              </p:ext>
            </p:extLst>
          </p:nvPr>
        </p:nvGraphicFramePr>
        <p:xfrm>
          <a:off x="2209800" y="3200400"/>
          <a:ext cx="1752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Packager Shell Object" showAsIcon="1" r:id="rId4" imgW="1245600" imgH="518400" progId="Package">
                  <p:embed/>
                </p:oleObj>
              </mc:Choice>
              <mc:Fallback>
                <p:oleObj name="Packager Shell Object" showAsIcon="1" r:id="rId4" imgW="1245600" imgH="51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3200400"/>
                        <a:ext cx="17526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verify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331</Words>
  <Application>Microsoft Office PowerPoint</Application>
  <PresentationFormat>On-screen Show (4:3)</PresentationFormat>
  <Paragraphs>129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OPUS optimization for x86/fixed point</vt:lpstr>
      <vt:lpstr>Agenda</vt:lpstr>
      <vt:lpstr>How to enable optimization</vt:lpstr>
      <vt:lpstr>Optimization Performance comparison</vt:lpstr>
      <vt:lpstr>Optimization Level</vt:lpstr>
      <vt:lpstr>Code change list</vt:lpstr>
      <vt:lpstr>Code change list</vt:lpstr>
      <vt:lpstr>About dynamically checking CPU type</vt:lpstr>
      <vt:lpstr>How to verify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 optimization Merge</dc:title>
  <dc:creator>Wei Zhou (weizhou3)</dc:creator>
  <cp:lastModifiedBy>xiangzhu</cp:lastModifiedBy>
  <cp:revision>121</cp:revision>
  <dcterms:created xsi:type="dcterms:W3CDTF">2006-08-16T00:00:00Z</dcterms:created>
  <dcterms:modified xsi:type="dcterms:W3CDTF">2014-05-02T09:27:50Z</dcterms:modified>
</cp:coreProperties>
</file>