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7"/>
  </p:notesMasterIdLst>
  <p:sldIdLst>
    <p:sldId id="274" r:id="rId5"/>
    <p:sldId id="278" r:id="rId6"/>
    <p:sldId id="271" r:id="rId7"/>
    <p:sldId id="275" r:id="rId8"/>
    <p:sldId id="290" r:id="rId9"/>
    <p:sldId id="291" r:id="rId10"/>
    <p:sldId id="292" r:id="rId11"/>
    <p:sldId id="289" r:id="rId12"/>
    <p:sldId id="293" r:id="rId13"/>
    <p:sldId id="294" r:id="rId14"/>
    <p:sldId id="295" r:id="rId15"/>
    <p:sldId id="287" r:id="rId16"/>
    <p:sldId id="296" r:id="rId17"/>
    <p:sldId id="300" r:id="rId18"/>
    <p:sldId id="301" r:id="rId19"/>
    <p:sldId id="297" r:id="rId20"/>
    <p:sldId id="298" r:id="rId21"/>
    <p:sldId id="280" r:id="rId22"/>
    <p:sldId id="303" r:id="rId23"/>
    <p:sldId id="286" r:id="rId24"/>
    <p:sldId id="299" r:id="rId25"/>
    <p:sldId id="26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77" autoAdjust="0"/>
    <p:restoredTop sz="94598" autoAdjust="0"/>
  </p:normalViewPr>
  <p:slideViewPr>
    <p:cSldViewPr snapToGrid="0">
      <p:cViewPr varScale="1">
        <p:scale>
          <a:sx n="95" d="100"/>
          <a:sy n="95" d="100"/>
        </p:scale>
        <p:origin x="67" y="14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outline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16/7/layout/AccentHomeChevronProcess" loCatId="process" qsTypeId="urn:microsoft.com/office/officeart/2005/8/quickstyle/simple1" qsCatId="simple" csTypeId="urn:microsoft.com/office/officeart/2018/5/colors/Iconchunking_coloredoutline_colorful1" csCatId="colorful" phldr="1"/>
      <dgm:spPr/>
      <dgm:t>
        <a:bodyPr/>
        <a:lstStyle/>
        <a:p>
          <a:endParaRPr lang="en-US"/>
        </a:p>
      </dgm:t>
    </dgm:pt>
    <dgm:pt modelId="{AACEAFD5-63CF-4AFC-B46F-BE086C5D447C}">
      <dgm:prSet phldrT="[Text]"/>
      <dgm:spPr/>
      <dgm:t>
        <a:bodyPr/>
        <a:lstStyle/>
        <a:p>
          <a:r>
            <a:rPr lang="en-US" b="0" dirty="0"/>
            <a:t>E.R Diagram</a:t>
          </a:r>
        </a:p>
      </dgm:t>
    </dgm:pt>
    <dgm:pt modelId="{7A0BD8EC-BB4A-4912-A54E-6F39B681264E}" type="parTrans" cxnId="{AE101ABC-7EA3-4444-A576-8AB15A371C84}">
      <dgm:prSet/>
      <dgm:spPr/>
      <dgm:t>
        <a:bodyPr/>
        <a:lstStyle/>
        <a:p>
          <a:endParaRPr lang="en-US"/>
        </a:p>
      </dgm:t>
    </dgm:pt>
    <dgm:pt modelId="{7A8D4B4D-06E9-4958-810D-A6226B6AC588}" type="sibTrans" cxnId="{AE101ABC-7EA3-4444-A576-8AB15A371C84}">
      <dgm:prSet/>
      <dgm:spPr/>
      <dgm:t>
        <a:bodyPr/>
        <a:lstStyle/>
        <a:p>
          <a:endParaRPr lang="en-US"/>
        </a:p>
      </dgm:t>
    </dgm:pt>
    <dgm:pt modelId="{349299C9-846E-4827-813A-349CCCE20782}">
      <dgm:prSet phldrT="[Text]"/>
      <dgm:spPr/>
      <dgm:t>
        <a:bodyPr/>
        <a:lstStyle/>
        <a:p>
          <a:r>
            <a:rPr lang="en-US" b="0" i="0" u="none" dirty="0"/>
            <a:t>Create E.R diagram for database table structure.</a:t>
          </a:r>
          <a:endParaRPr lang="en-US" dirty="0"/>
        </a:p>
      </dgm:t>
    </dgm:pt>
    <dgm:pt modelId="{AEA27547-B9ED-4994-BD27-04EC297EF367}" type="parTrans" cxnId="{0EFA3039-6828-403C-9445-4359BA6645E6}">
      <dgm:prSet/>
      <dgm:spPr/>
      <dgm:t>
        <a:bodyPr/>
        <a:lstStyle/>
        <a:p>
          <a:endParaRPr lang="en-US"/>
        </a:p>
      </dgm:t>
    </dgm:pt>
    <dgm:pt modelId="{9D819F52-ACA0-4B08-8256-DF6BD8FA3A0B}" type="sibTrans" cxnId="{0EFA3039-6828-403C-9445-4359BA6645E6}">
      <dgm:prSet/>
      <dgm:spPr/>
      <dgm:t>
        <a:bodyPr/>
        <a:lstStyle/>
        <a:p>
          <a:endParaRPr lang="en-US"/>
        </a:p>
      </dgm:t>
    </dgm:pt>
    <dgm:pt modelId="{D07AD3FD-84FF-467E-9693-752776549C61}">
      <dgm:prSet phldrT="[Text]"/>
      <dgm:spPr/>
      <dgm:t>
        <a:bodyPr/>
        <a:lstStyle/>
        <a:p>
          <a:r>
            <a:rPr lang="en-US" b="0" dirty="0"/>
            <a:t>Flow Diagram</a:t>
          </a:r>
        </a:p>
      </dgm:t>
    </dgm:pt>
    <dgm:pt modelId="{7B691773-F524-4FAD-A272-BDF0B0C4370A}" type="parTrans" cxnId="{55492768-9A5E-4F74-AC7C-959C5C24EFD3}">
      <dgm:prSet/>
      <dgm:spPr/>
      <dgm:t>
        <a:bodyPr/>
        <a:lstStyle/>
        <a:p>
          <a:endParaRPr lang="en-US"/>
        </a:p>
      </dgm:t>
    </dgm:pt>
    <dgm:pt modelId="{A8C9B7A9-BC2A-4753-B7F0-F2E361D95520}" type="sibTrans" cxnId="{55492768-9A5E-4F74-AC7C-959C5C24EFD3}">
      <dgm:prSet/>
      <dgm:spPr/>
      <dgm:t>
        <a:bodyPr/>
        <a:lstStyle/>
        <a:p>
          <a:endParaRPr lang="en-US"/>
        </a:p>
      </dgm:t>
    </dgm:pt>
    <dgm:pt modelId="{5D70EFF5-8B31-4A1F-AE44-51E4CF0013EB}">
      <dgm:prSet phldrT="[Text]"/>
      <dgm:spPr/>
      <dgm:t>
        <a:bodyPr/>
        <a:lstStyle/>
        <a:p>
          <a:r>
            <a:rPr lang="en-US" dirty="0">
              <a:latin typeface="+mn-lt"/>
            </a:rPr>
            <a:t>Create Flow diagram to analyze and optimize the program flow.</a:t>
          </a:r>
          <a:endParaRPr lang="en-US" dirty="0"/>
        </a:p>
      </dgm:t>
    </dgm:pt>
    <dgm:pt modelId="{96C720A0-FEEF-48D1-8DF6-ABA03C304822}" type="parTrans" cxnId="{E97FF64F-8020-497E-AE7D-2395DDA4560D}">
      <dgm:prSet/>
      <dgm:spPr/>
      <dgm:t>
        <a:bodyPr/>
        <a:lstStyle/>
        <a:p>
          <a:endParaRPr lang="en-US"/>
        </a:p>
      </dgm:t>
    </dgm:pt>
    <dgm:pt modelId="{B6A59CDE-18AD-4553-B6C5-FF001A8E8510}" type="sibTrans" cxnId="{E97FF64F-8020-497E-AE7D-2395DDA4560D}">
      <dgm:prSet/>
      <dgm:spPr/>
      <dgm:t>
        <a:bodyPr/>
        <a:lstStyle/>
        <a:p>
          <a:endParaRPr lang="en-US"/>
        </a:p>
      </dgm:t>
    </dgm:pt>
    <dgm:pt modelId="{D71FC021-6A65-44D1-95B9-0E6C89079866}">
      <dgm:prSet phldrT="[Text]"/>
      <dgm:spPr/>
      <dgm:t>
        <a:bodyPr/>
        <a:lstStyle/>
        <a:p>
          <a:r>
            <a:rPr lang="en-US" b="0" dirty="0"/>
            <a:t>Database</a:t>
          </a:r>
        </a:p>
      </dgm:t>
    </dgm:pt>
    <dgm:pt modelId="{862AAE39-3AAD-40E3-BA20-90187BD73242}" type="parTrans" cxnId="{53239C96-427C-420B-95DC-546F3B30ED65}">
      <dgm:prSet/>
      <dgm:spPr/>
      <dgm:t>
        <a:bodyPr/>
        <a:lstStyle/>
        <a:p>
          <a:endParaRPr lang="en-US"/>
        </a:p>
      </dgm:t>
    </dgm:pt>
    <dgm:pt modelId="{9B090D9D-470E-46E2-AABB-0368A52481AA}" type="sibTrans" cxnId="{53239C96-427C-420B-95DC-546F3B30ED65}">
      <dgm:prSet/>
      <dgm:spPr/>
      <dgm:t>
        <a:bodyPr/>
        <a:lstStyle/>
        <a:p>
          <a:endParaRPr lang="en-US"/>
        </a:p>
      </dgm:t>
    </dgm:pt>
    <dgm:pt modelId="{4A6BB192-9983-4F48-BBC5-6E384EED7EC5}">
      <dgm:prSet phldrT="[Text]"/>
      <dgm:spPr/>
      <dgm:t>
        <a:bodyPr/>
        <a:lstStyle/>
        <a:p>
          <a:r>
            <a:rPr lang="en-US" b="0" i="0" u="none" dirty="0"/>
            <a:t>Create tables in the  using the E.R diagram and insert  data into them.</a:t>
          </a:r>
        </a:p>
      </dgm:t>
    </dgm:pt>
    <dgm:pt modelId="{230A6E4A-6CED-4DC0-AEFE-6859FE07B658}" type="parTrans" cxnId="{E3115EEA-DE9C-4F06-B8B3-BEB263D5F2B1}">
      <dgm:prSet/>
      <dgm:spPr/>
      <dgm:t>
        <a:bodyPr/>
        <a:lstStyle/>
        <a:p>
          <a:endParaRPr lang="en-US"/>
        </a:p>
      </dgm:t>
    </dgm:pt>
    <dgm:pt modelId="{0B568EC2-5D2A-4B00-8047-B7832F245B44}" type="sibTrans" cxnId="{E3115EEA-DE9C-4F06-B8B3-BEB263D5F2B1}">
      <dgm:prSet/>
      <dgm:spPr/>
      <dgm:t>
        <a:bodyPr/>
        <a:lstStyle/>
        <a:p>
          <a:endParaRPr lang="en-US"/>
        </a:p>
      </dgm:t>
    </dgm:pt>
    <dgm:pt modelId="{4551B675-D926-4DD6-8951-65F2DCE2D424}">
      <dgm:prSet phldrT="[Text]"/>
      <dgm:spPr/>
      <dgm:t>
        <a:bodyPr/>
        <a:lstStyle/>
        <a:p>
          <a:r>
            <a:rPr lang="en-US" b="0" dirty="0"/>
            <a:t>Code</a:t>
          </a:r>
        </a:p>
      </dgm:t>
    </dgm:pt>
    <dgm:pt modelId="{2EE55A78-001E-403E-B21D-1FBC70FF8613}" type="parTrans" cxnId="{BDC6F4EC-735C-4250-A2CF-39733D874D48}">
      <dgm:prSet/>
      <dgm:spPr/>
      <dgm:t>
        <a:bodyPr/>
        <a:lstStyle/>
        <a:p>
          <a:endParaRPr lang="en-US"/>
        </a:p>
      </dgm:t>
    </dgm:pt>
    <dgm:pt modelId="{DFA807B3-8FE5-43CB-A9CE-8C2279DA0813}" type="sibTrans" cxnId="{BDC6F4EC-735C-4250-A2CF-39733D874D48}">
      <dgm:prSet/>
      <dgm:spPr/>
      <dgm:t>
        <a:bodyPr/>
        <a:lstStyle/>
        <a:p>
          <a:endParaRPr lang="en-US"/>
        </a:p>
      </dgm:t>
    </dgm:pt>
    <dgm:pt modelId="{75BA0777-02C1-4DE8-B655-2EFF7C294468}">
      <dgm:prSet phldrT="[Text]"/>
      <dgm:spPr/>
      <dgm:t>
        <a:bodyPr/>
        <a:lstStyle/>
        <a:p>
          <a:r>
            <a:rPr lang="en-US" b="0" dirty="0"/>
            <a:t>Test</a:t>
          </a:r>
        </a:p>
      </dgm:t>
    </dgm:pt>
    <dgm:pt modelId="{3B5B75D3-1048-48CB-B9CB-2ADAF96B9530}" type="parTrans" cxnId="{9CD61D07-6F9B-41CF-BA28-CF7F19CBCB7F}">
      <dgm:prSet/>
      <dgm:spPr/>
      <dgm:t>
        <a:bodyPr/>
        <a:lstStyle/>
        <a:p>
          <a:endParaRPr lang="en-US"/>
        </a:p>
      </dgm:t>
    </dgm:pt>
    <dgm:pt modelId="{2326DFF9-3C96-4E56-B8DA-BA5A1D0C9427}" type="sibTrans" cxnId="{9CD61D07-6F9B-41CF-BA28-CF7F19CBCB7F}">
      <dgm:prSet/>
      <dgm:spPr/>
      <dgm:t>
        <a:bodyPr/>
        <a:lstStyle/>
        <a:p>
          <a:endParaRPr lang="en-US"/>
        </a:p>
      </dgm:t>
    </dgm:pt>
    <dgm:pt modelId="{C63CBFBA-D620-4D1A-8BFA-9C4B92041A7D}">
      <dgm:prSet phldrT="[Text]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US" dirty="0"/>
            <a:t>Write the code referring the flow diagram and following SOLID principles .</a:t>
          </a:r>
        </a:p>
      </dgm:t>
    </dgm:pt>
    <dgm:pt modelId="{641F8F77-4FA8-453E-97D7-7A46DE2DB152}" type="parTrans" cxnId="{5CA4D9F6-3D86-49AF-BCCE-C23462DAAD46}">
      <dgm:prSet/>
      <dgm:spPr/>
      <dgm:t>
        <a:bodyPr/>
        <a:lstStyle/>
        <a:p>
          <a:endParaRPr lang="en-US"/>
        </a:p>
      </dgm:t>
    </dgm:pt>
    <dgm:pt modelId="{F8EFD8BE-C1B8-497B-80CF-1161A0AC120D}" type="sibTrans" cxnId="{5CA4D9F6-3D86-49AF-BCCE-C23462DAAD46}">
      <dgm:prSet/>
      <dgm:spPr/>
      <dgm:t>
        <a:bodyPr/>
        <a:lstStyle/>
        <a:p>
          <a:endParaRPr lang="en-US"/>
        </a:p>
      </dgm:t>
    </dgm:pt>
    <dgm:pt modelId="{CE1D56AD-AC60-46E2-819C-103597262F4D}">
      <dgm:prSet phldrT="[Text]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US" dirty="0"/>
            <a:t>Verify the code manually and using test cases.</a:t>
          </a:r>
        </a:p>
      </dgm:t>
    </dgm:pt>
    <dgm:pt modelId="{288FC339-10A2-4A37-8FF5-2E3D40FBA7D8}" type="parTrans" cxnId="{E9911C57-1368-4A5A-85AD-661D5B7FF115}">
      <dgm:prSet/>
      <dgm:spPr/>
      <dgm:t>
        <a:bodyPr/>
        <a:lstStyle/>
        <a:p>
          <a:endParaRPr lang="en-US"/>
        </a:p>
      </dgm:t>
    </dgm:pt>
    <dgm:pt modelId="{8B68A952-7ABF-4ED7-A814-6A30E979E2EF}" type="sibTrans" cxnId="{E9911C57-1368-4A5A-85AD-661D5B7FF115}">
      <dgm:prSet/>
      <dgm:spPr/>
      <dgm:t>
        <a:bodyPr/>
        <a:lstStyle/>
        <a:p>
          <a:endParaRPr lang="en-US"/>
        </a:p>
      </dgm:t>
    </dgm:pt>
    <dgm:pt modelId="{594BF422-752C-42F3-A230-3D0E6AE9A886}" type="pres">
      <dgm:prSet presAssocID="{55C0B14E-AEA6-48D3-A387-ED4A3A3BF840}" presName="Name0" presStyleCnt="0">
        <dgm:presLayoutVars>
          <dgm:animLvl val="lvl"/>
          <dgm:resizeHandles val="exact"/>
        </dgm:presLayoutVars>
      </dgm:prSet>
      <dgm:spPr/>
    </dgm:pt>
    <dgm:pt modelId="{F6A1B9E0-4B4A-47A4-A011-67526CEEA770}" type="pres">
      <dgm:prSet presAssocID="{AACEAFD5-63CF-4AFC-B46F-BE086C5D447C}" presName="composite" presStyleCnt="0"/>
      <dgm:spPr/>
    </dgm:pt>
    <dgm:pt modelId="{FA4E6E73-A3C8-4495-927B-8AADA5A74297}" type="pres">
      <dgm:prSet presAssocID="{AACEAFD5-63CF-4AFC-B46F-BE086C5D447C}" presName="L" presStyleLbl="solidFgAcc1" presStyleIdx="0" presStyleCnt="5">
        <dgm:presLayoutVars>
          <dgm:chMax val="0"/>
          <dgm:chPref val="0"/>
        </dgm:presLayoutVars>
      </dgm:prSet>
      <dgm:spPr/>
    </dgm:pt>
    <dgm:pt modelId="{CA3A6A4E-2D39-41D2-A6B1-B590D0C452D2}" type="pres">
      <dgm:prSet presAssocID="{AACEAFD5-63CF-4AFC-B46F-BE086C5D447C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810D7AA7-A541-4507-BE7F-36CCF210089F}" type="pres">
      <dgm:prSet presAssocID="{AACEAFD5-63CF-4AFC-B46F-BE086C5D447C}" presName="desTx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4F7CDD44-32F1-4759-861F-8DABEBBA8D89}" type="pres">
      <dgm:prSet presAssocID="{AACEAFD5-63CF-4AFC-B46F-BE086C5D447C}" presName="EmptyPlaceHolder" presStyleCnt="0"/>
      <dgm:spPr/>
    </dgm:pt>
    <dgm:pt modelId="{C9A9B9EA-6A1D-4A13-9C7F-C112F25D2888}" type="pres">
      <dgm:prSet presAssocID="{7A8D4B4D-06E9-4958-810D-A6226B6AC588}" presName="space" presStyleCnt="0"/>
      <dgm:spPr/>
    </dgm:pt>
    <dgm:pt modelId="{EC37843F-14A6-4E20-B7AE-2B086A8F5F45}" type="pres">
      <dgm:prSet presAssocID="{D07AD3FD-84FF-467E-9693-752776549C61}" presName="composite" presStyleCnt="0"/>
      <dgm:spPr/>
    </dgm:pt>
    <dgm:pt modelId="{E41E7729-FD3F-426D-804C-45BD60BD762D}" type="pres">
      <dgm:prSet presAssocID="{D07AD3FD-84FF-467E-9693-752776549C61}" presName="L" presStyleLbl="solidFgAcc1" presStyleIdx="1" presStyleCnt="5">
        <dgm:presLayoutVars>
          <dgm:chMax val="0"/>
          <dgm:chPref val="0"/>
        </dgm:presLayoutVars>
      </dgm:prSet>
      <dgm:spPr/>
    </dgm:pt>
    <dgm:pt modelId="{6C46E586-0364-4C52-98F9-74A7ACD803D1}" type="pres">
      <dgm:prSet presAssocID="{D07AD3FD-84FF-467E-9693-752776549C61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5E07F9E4-149C-4A89-848F-4ABDD305F0C5}" type="pres">
      <dgm:prSet presAssocID="{D07AD3FD-84FF-467E-9693-752776549C61}" presName="desTx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2928FCAD-BE3F-45AC-93A5-FD98F8A50E00}" type="pres">
      <dgm:prSet presAssocID="{D07AD3FD-84FF-467E-9693-752776549C61}" presName="EmptyPlaceHolder" presStyleCnt="0"/>
      <dgm:spPr/>
    </dgm:pt>
    <dgm:pt modelId="{C2DF8D93-19C7-4E07-BCAF-9FAAB62C8CF2}" type="pres">
      <dgm:prSet presAssocID="{A8C9B7A9-BC2A-4753-B7F0-F2E361D95520}" presName="space" presStyleCnt="0"/>
      <dgm:spPr/>
    </dgm:pt>
    <dgm:pt modelId="{86E313B1-36D3-44D7-907E-22A08CB8E9CC}" type="pres">
      <dgm:prSet presAssocID="{D71FC021-6A65-44D1-95B9-0E6C89079866}" presName="composite" presStyleCnt="0"/>
      <dgm:spPr/>
    </dgm:pt>
    <dgm:pt modelId="{473F2067-7126-4D56-A328-5A8CFD3D8D52}" type="pres">
      <dgm:prSet presAssocID="{D71FC021-6A65-44D1-95B9-0E6C89079866}" presName="L" presStyleLbl="solidFgAcc1" presStyleIdx="2" presStyleCnt="5">
        <dgm:presLayoutVars>
          <dgm:chMax val="0"/>
          <dgm:chPref val="0"/>
        </dgm:presLayoutVars>
      </dgm:prSet>
      <dgm:spPr/>
    </dgm:pt>
    <dgm:pt modelId="{7A0B5EFC-88FB-4ED5-994F-D5F6584C2293}" type="pres">
      <dgm:prSet presAssocID="{D71FC021-6A65-44D1-95B9-0E6C89079866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FD7B29F2-0D66-4B4B-BC8A-82DA23575305}" type="pres">
      <dgm:prSet presAssocID="{D71FC021-6A65-44D1-95B9-0E6C89079866}" presName="desTx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BABAA172-7B81-4C6B-BCF2-4572322515C5}" type="pres">
      <dgm:prSet presAssocID="{D71FC021-6A65-44D1-95B9-0E6C89079866}" presName="EmptyPlaceHolder" presStyleCnt="0"/>
      <dgm:spPr/>
    </dgm:pt>
    <dgm:pt modelId="{E87CECA9-E483-4B48-BBEF-DDE6D46D2DD1}" type="pres">
      <dgm:prSet presAssocID="{9B090D9D-470E-46E2-AABB-0368A52481AA}" presName="space" presStyleCnt="0"/>
      <dgm:spPr/>
    </dgm:pt>
    <dgm:pt modelId="{EC45655F-5D43-4578-BD9A-D637B990FADC}" type="pres">
      <dgm:prSet presAssocID="{4551B675-D926-4DD6-8951-65F2DCE2D424}" presName="composite" presStyleCnt="0"/>
      <dgm:spPr/>
    </dgm:pt>
    <dgm:pt modelId="{CD38773E-272C-4795-B64C-E2DC467049AB}" type="pres">
      <dgm:prSet presAssocID="{4551B675-D926-4DD6-8951-65F2DCE2D424}" presName="L" presStyleLbl="solidFgAcc1" presStyleIdx="3" presStyleCnt="5">
        <dgm:presLayoutVars>
          <dgm:chMax val="0"/>
          <dgm:chPref val="0"/>
        </dgm:presLayoutVars>
      </dgm:prSet>
      <dgm:spPr/>
    </dgm:pt>
    <dgm:pt modelId="{3BACD511-46E3-4201-950C-5C55206B68A1}" type="pres">
      <dgm:prSet presAssocID="{4551B675-D926-4DD6-8951-65F2DCE2D424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D008585C-06BD-48C5-9F14-B5451B59C4F4}" type="pres">
      <dgm:prSet presAssocID="{4551B675-D926-4DD6-8951-65F2DCE2D424}" presName="desTx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262AD25A-56FA-45B9-8014-D819D0A39956}" type="pres">
      <dgm:prSet presAssocID="{4551B675-D926-4DD6-8951-65F2DCE2D424}" presName="EmptyPlaceHolder" presStyleCnt="0"/>
      <dgm:spPr/>
    </dgm:pt>
    <dgm:pt modelId="{1136D3DA-BDE6-4ABB-ADC3-9E8D0669E362}" type="pres">
      <dgm:prSet presAssocID="{DFA807B3-8FE5-43CB-A9CE-8C2279DA0813}" presName="space" presStyleCnt="0"/>
      <dgm:spPr/>
    </dgm:pt>
    <dgm:pt modelId="{48F7AB5F-E55F-4B3F-B674-33C94526A3D0}" type="pres">
      <dgm:prSet presAssocID="{75BA0777-02C1-4DE8-B655-2EFF7C294468}" presName="composite" presStyleCnt="0"/>
      <dgm:spPr/>
    </dgm:pt>
    <dgm:pt modelId="{C018470C-7CA6-4B9A-8300-FBFBC9C8C198}" type="pres">
      <dgm:prSet presAssocID="{75BA0777-02C1-4DE8-B655-2EFF7C294468}" presName="L" presStyleLbl="solidFgAcc1" presStyleIdx="4" presStyleCnt="5">
        <dgm:presLayoutVars>
          <dgm:chMax val="0"/>
          <dgm:chPref val="0"/>
        </dgm:presLayoutVars>
      </dgm:prSet>
      <dgm:spPr/>
    </dgm:pt>
    <dgm:pt modelId="{9C056497-7847-4419-9E6A-0B83A42BCA18}" type="pres">
      <dgm:prSet presAssocID="{75BA0777-02C1-4DE8-B655-2EFF7C294468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29D3D54D-741B-4E9B-8C81-202E2FCBFCFD}" type="pres">
      <dgm:prSet presAssocID="{75BA0777-02C1-4DE8-B655-2EFF7C294468}" presName="desTx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EF07AE61-CA1A-436A-BEAA-F4EEF36E773C}" type="pres">
      <dgm:prSet presAssocID="{75BA0777-02C1-4DE8-B655-2EFF7C294468}" presName="EmptyPlaceHolder" presStyleCnt="0"/>
      <dgm:spPr/>
    </dgm:pt>
  </dgm:ptLst>
  <dgm:cxnLst>
    <dgm:cxn modelId="{9CD61D07-6F9B-41CF-BA28-CF7F19CBCB7F}" srcId="{55C0B14E-AEA6-48D3-A387-ED4A3A3BF840}" destId="{75BA0777-02C1-4DE8-B655-2EFF7C294468}" srcOrd="4" destOrd="0" parTransId="{3B5B75D3-1048-48CB-B9CB-2ADAF96B9530}" sibTransId="{2326DFF9-3C96-4E56-B8DA-BA5A1D0C9427}"/>
    <dgm:cxn modelId="{3C7B7211-E30D-44E1-925D-FFFD7E8E46DF}" type="presOf" srcId="{C63CBFBA-D620-4D1A-8BFA-9C4B92041A7D}" destId="{D008585C-06BD-48C5-9F14-B5451B59C4F4}" srcOrd="0" destOrd="0" presId="urn:microsoft.com/office/officeart/2016/7/layout/AccentHomeChevronProcess"/>
    <dgm:cxn modelId="{F23BFC27-EEA1-48DD-A68B-3C9BF1AE455D}" type="presOf" srcId="{349299C9-846E-4827-813A-349CCCE20782}" destId="{810D7AA7-A541-4507-BE7F-36CCF210089F}" srcOrd="0" destOrd="0" presId="urn:microsoft.com/office/officeart/2016/7/layout/AccentHomeChevronProcess"/>
    <dgm:cxn modelId="{E52EBC33-9336-463F-957B-20898FA73EB2}" type="presOf" srcId="{4551B675-D926-4DD6-8951-65F2DCE2D424}" destId="{3BACD511-46E3-4201-950C-5C55206B68A1}" srcOrd="0" destOrd="0" presId="urn:microsoft.com/office/officeart/2016/7/layout/AccentHomeChevronProcess"/>
    <dgm:cxn modelId="{0EFA3039-6828-403C-9445-4359BA6645E6}" srcId="{AACEAFD5-63CF-4AFC-B46F-BE086C5D447C}" destId="{349299C9-846E-4827-813A-349CCCE20782}" srcOrd="0" destOrd="0" parTransId="{AEA27547-B9ED-4994-BD27-04EC297EF367}" sibTransId="{9D819F52-ACA0-4B08-8256-DF6BD8FA3A0B}"/>
    <dgm:cxn modelId="{6CDEA839-6538-453E-9113-58ECC65280CB}" type="presOf" srcId="{AACEAFD5-63CF-4AFC-B46F-BE086C5D447C}" destId="{CA3A6A4E-2D39-41D2-A6B1-B590D0C452D2}" srcOrd="0" destOrd="0" presId="urn:microsoft.com/office/officeart/2016/7/layout/AccentHomeChevronProcess"/>
    <dgm:cxn modelId="{55492768-9A5E-4F74-AC7C-959C5C24EFD3}" srcId="{55C0B14E-AEA6-48D3-A387-ED4A3A3BF840}" destId="{D07AD3FD-84FF-467E-9693-752776549C61}" srcOrd="1" destOrd="0" parTransId="{7B691773-F524-4FAD-A272-BDF0B0C4370A}" sibTransId="{A8C9B7A9-BC2A-4753-B7F0-F2E361D95520}"/>
    <dgm:cxn modelId="{3EF34168-9818-42BA-9890-50BFFA04A963}" type="presOf" srcId="{75BA0777-02C1-4DE8-B655-2EFF7C294468}" destId="{9C056497-7847-4419-9E6A-0B83A42BCA18}" srcOrd="0" destOrd="0" presId="urn:microsoft.com/office/officeart/2016/7/layout/AccentHomeChevronProcess"/>
    <dgm:cxn modelId="{B992744C-B242-4E5A-87EA-76B22A29BA9A}" type="presOf" srcId="{CE1D56AD-AC60-46E2-819C-103597262F4D}" destId="{29D3D54D-741B-4E9B-8C81-202E2FCBFCFD}" srcOrd="0" destOrd="0" presId="urn:microsoft.com/office/officeart/2016/7/layout/AccentHomeChevronProcess"/>
    <dgm:cxn modelId="{E97FF64F-8020-497E-AE7D-2395DDA4560D}" srcId="{D07AD3FD-84FF-467E-9693-752776549C61}" destId="{5D70EFF5-8B31-4A1F-AE44-51E4CF0013EB}" srcOrd="0" destOrd="0" parTransId="{96C720A0-FEEF-48D1-8DF6-ABA03C304822}" sibTransId="{B6A59CDE-18AD-4553-B6C5-FF001A8E8510}"/>
    <dgm:cxn modelId="{E9911C57-1368-4A5A-85AD-661D5B7FF115}" srcId="{75BA0777-02C1-4DE8-B655-2EFF7C294468}" destId="{CE1D56AD-AC60-46E2-819C-103597262F4D}" srcOrd="0" destOrd="0" parTransId="{288FC339-10A2-4A37-8FF5-2E3D40FBA7D8}" sibTransId="{8B68A952-7ABF-4ED7-A814-6A30E979E2EF}"/>
    <dgm:cxn modelId="{219EA357-E48B-4A91-91A7-8282DFF10601}" type="presOf" srcId="{55C0B14E-AEA6-48D3-A387-ED4A3A3BF840}" destId="{594BF422-752C-42F3-A230-3D0E6AE9A886}" srcOrd="0" destOrd="0" presId="urn:microsoft.com/office/officeart/2016/7/layout/AccentHomeChevronProcess"/>
    <dgm:cxn modelId="{61E56288-5A92-4019-989A-398C8EA8A844}" type="presOf" srcId="{4A6BB192-9983-4F48-BBC5-6E384EED7EC5}" destId="{FD7B29F2-0D66-4B4B-BC8A-82DA23575305}" srcOrd="0" destOrd="0" presId="urn:microsoft.com/office/officeart/2016/7/layout/AccentHomeChevronProcess"/>
    <dgm:cxn modelId="{60399491-EC61-4ACD-870E-1A66600F3D26}" type="presOf" srcId="{D71FC021-6A65-44D1-95B9-0E6C89079866}" destId="{7A0B5EFC-88FB-4ED5-994F-D5F6584C2293}" srcOrd="0" destOrd="0" presId="urn:microsoft.com/office/officeart/2016/7/layout/AccentHomeChevronProcess"/>
    <dgm:cxn modelId="{53239C96-427C-420B-95DC-546F3B30ED65}" srcId="{55C0B14E-AEA6-48D3-A387-ED4A3A3BF840}" destId="{D71FC021-6A65-44D1-95B9-0E6C89079866}" srcOrd="2" destOrd="0" parTransId="{862AAE39-3AAD-40E3-BA20-90187BD73242}" sibTransId="{9B090D9D-470E-46E2-AABB-0368A52481AA}"/>
    <dgm:cxn modelId="{2F6485B4-0735-4D01-8060-5A89B7562619}" type="presOf" srcId="{5D70EFF5-8B31-4A1F-AE44-51E4CF0013EB}" destId="{5E07F9E4-149C-4A89-848F-4ABDD305F0C5}" srcOrd="0" destOrd="0" presId="urn:microsoft.com/office/officeart/2016/7/layout/AccentHomeChevronProcess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665C05C7-3CB0-428C-B457-E59A0AF60DA1}" type="presOf" srcId="{D07AD3FD-84FF-467E-9693-752776549C61}" destId="{6C46E586-0364-4C52-98F9-74A7ACD803D1}" srcOrd="0" destOrd="0" presId="urn:microsoft.com/office/officeart/2016/7/layout/AccentHomeChevronProcess"/>
    <dgm:cxn modelId="{E3115EEA-DE9C-4F06-B8B3-BEB263D5F2B1}" srcId="{D71FC021-6A65-44D1-95B9-0E6C89079866}" destId="{4A6BB192-9983-4F48-BBC5-6E384EED7EC5}" srcOrd="0" destOrd="0" parTransId="{230A6E4A-6CED-4DC0-AEFE-6859FE07B658}" sibTransId="{0B568EC2-5D2A-4B00-8047-B7832F245B44}"/>
    <dgm:cxn modelId="{BDC6F4EC-735C-4250-A2CF-39733D874D48}" srcId="{55C0B14E-AEA6-48D3-A387-ED4A3A3BF840}" destId="{4551B675-D926-4DD6-8951-65F2DCE2D424}" srcOrd="3" destOrd="0" parTransId="{2EE55A78-001E-403E-B21D-1FBC70FF8613}" sibTransId="{DFA807B3-8FE5-43CB-A9CE-8C2279DA0813}"/>
    <dgm:cxn modelId="{5CA4D9F6-3D86-49AF-BCCE-C23462DAAD46}" srcId="{4551B675-D926-4DD6-8951-65F2DCE2D424}" destId="{C63CBFBA-D620-4D1A-8BFA-9C4B92041A7D}" srcOrd="0" destOrd="0" parTransId="{641F8F77-4FA8-453E-97D7-7A46DE2DB152}" sibTransId="{F8EFD8BE-C1B8-497B-80CF-1161A0AC120D}"/>
    <dgm:cxn modelId="{C93892E1-28C0-4B75-A464-293C00708672}" type="presParOf" srcId="{594BF422-752C-42F3-A230-3D0E6AE9A886}" destId="{F6A1B9E0-4B4A-47A4-A011-67526CEEA770}" srcOrd="0" destOrd="0" presId="urn:microsoft.com/office/officeart/2016/7/layout/AccentHomeChevronProcess"/>
    <dgm:cxn modelId="{D5413575-9692-46A2-A045-9ED8482318DF}" type="presParOf" srcId="{F6A1B9E0-4B4A-47A4-A011-67526CEEA770}" destId="{FA4E6E73-A3C8-4495-927B-8AADA5A74297}" srcOrd="0" destOrd="0" presId="urn:microsoft.com/office/officeart/2016/7/layout/AccentHomeChevronProcess"/>
    <dgm:cxn modelId="{3303BDD6-668D-45F1-9491-4125E782D67C}" type="presParOf" srcId="{F6A1B9E0-4B4A-47A4-A011-67526CEEA770}" destId="{CA3A6A4E-2D39-41D2-A6B1-B590D0C452D2}" srcOrd="1" destOrd="0" presId="urn:microsoft.com/office/officeart/2016/7/layout/AccentHomeChevronProcess"/>
    <dgm:cxn modelId="{3BAD5A1C-162E-4722-B818-968C4083BECD}" type="presParOf" srcId="{F6A1B9E0-4B4A-47A4-A011-67526CEEA770}" destId="{810D7AA7-A541-4507-BE7F-36CCF210089F}" srcOrd="2" destOrd="0" presId="urn:microsoft.com/office/officeart/2016/7/layout/AccentHomeChevronProcess"/>
    <dgm:cxn modelId="{A3B267C1-BAFC-42F0-A63A-6491CFDC1ED2}" type="presParOf" srcId="{F6A1B9E0-4B4A-47A4-A011-67526CEEA770}" destId="{4F7CDD44-32F1-4759-861F-8DABEBBA8D89}" srcOrd="3" destOrd="0" presId="urn:microsoft.com/office/officeart/2016/7/layout/AccentHomeChevronProcess"/>
    <dgm:cxn modelId="{80CC9289-BA8F-4ED7-A4ED-9FA5EF71D964}" type="presParOf" srcId="{594BF422-752C-42F3-A230-3D0E6AE9A886}" destId="{C9A9B9EA-6A1D-4A13-9C7F-C112F25D2888}" srcOrd="1" destOrd="0" presId="urn:microsoft.com/office/officeart/2016/7/layout/AccentHomeChevronProcess"/>
    <dgm:cxn modelId="{5B7985CA-BC92-461D-A77E-E2320D4992D0}" type="presParOf" srcId="{594BF422-752C-42F3-A230-3D0E6AE9A886}" destId="{EC37843F-14A6-4E20-B7AE-2B086A8F5F45}" srcOrd="2" destOrd="0" presId="urn:microsoft.com/office/officeart/2016/7/layout/AccentHomeChevronProcess"/>
    <dgm:cxn modelId="{1996E4D7-D809-45CA-9DF0-561A93BDAFB1}" type="presParOf" srcId="{EC37843F-14A6-4E20-B7AE-2B086A8F5F45}" destId="{E41E7729-FD3F-426D-804C-45BD60BD762D}" srcOrd="0" destOrd="0" presId="urn:microsoft.com/office/officeart/2016/7/layout/AccentHomeChevronProcess"/>
    <dgm:cxn modelId="{16E53752-1AB8-4CD2-BFD6-85C0CDA26E1B}" type="presParOf" srcId="{EC37843F-14A6-4E20-B7AE-2B086A8F5F45}" destId="{6C46E586-0364-4C52-98F9-74A7ACD803D1}" srcOrd="1" destOrd="0" presId="urn:microsoft.com/office/officeart/2016/7/layout/AccentHomeChevronProcess"/>
    <dgm:cxn modelId="{FAC2F23D-E510-4342-91C3-FCAB11B207C0}" type="presParOf" srcId="{EC37843F-14A6-4E20-B7AE-2B086A8F5F45}" destId="{5E07F9E4-149C-4A89-848F-4ABDD305F0C5}" srcOrd="2" destOrd="0" presId="urn:microsoft.com/office/officeart/2016/7/layout/AccentHomeChevronProcess"/>
    <dgm:cxn modelId="{3843A525-0A63-4743-B0E8-0F795D54B4E4}" type="presParOf" srcId="{EC37843F-14A6-4E20-B7AE-2B086A8F5F45}" destId="{2928FCAD-BE3F-45AC-93A5-FD98F8A50E00}" srcOrd="3" destOrd="0" presId="urn:microsoft.com/office/officeart/2016/7/layout/AccentHomeChevronProcess"/>
    <dgm:cxn modelId="{D179D84E-BE2C-46EF-8594-412D3A7F9213}" type="presParOf" srcId="{594BF422-752C-42F3-A230-3D0E6AE9A886}" destId="{C2DF8D93-19C7-4E07-BCAF-9FAAB62C8CF2}" srcOrd="3" destOrd="0" presId="urn:microsoft.com/office/officeart/2016/7/layout/AccentHomeChevronProcess"/>
    <dgm:cxn modelId="{D8554B98-FAA7-4800-BB76-916BA7A2B10E}" type="presParOf" srcId="{594BF422-752C-42F3-A230-3D0E6AE9A886}" destId="{86E313B1-36D3-44D7-907E-22A08CB8E9CC}" srcOrd="4" destOrd="0" presId="urn:microsoft.com/office/officeart/2016/7/layout/AccentHomeChevronProcess"/>
    <dgm:cxn modelId="{19D10FBF-8E65-4EB5-9B54-54A271982B0D}" type="presParOf" srcId="{86E313B1-36D3-44D7-907E-22A08CB8E9CC}" destId="{473F2067-7126-4D56-A328-5A8CFD3D8D52}" srcOrd="0" destOrd="0" presId="urn:microsoft.com/office/officeart/2016/7/layout/AccentHomeChevronProcess"/>
    <dgm:cxn modelId="{11A73768-8587-4E2B-BDDA-6254211FDF2D}" type="presParOf" srcId="{86E313B1-36D3-44D7-907E-22A08CB8E9CC}" destId="{7A0B5EFC-88FB-4ED5-994F-D5F6584C2293}" srcOrd="1" destOrd="0" presId="urn:microsoft.com/office/officeart/2016/7/layout/AccentHomeChevronProcess"/>
    <dgm:cxn modelId="{522D3FED-6E8C-40DF-8BA8-A80510ACC48F}" type="presParOf" srcId="{86E313B1-36D3-44D7-907E-22A08CB8E9CC}" destId="{FD7B29F2-0D66-4B4B-BC8A-82DA23575305}" srcOrd="2" destOrd="0" presId="urn:microsoft.com/office/officeart/2016/7/layout/AccentHomeChevronProcess"/>
    <dgm:cxn modelId="{8075A955-4651-4DD2-B114-EB147BF378DF}" type="presParOf" srcId="{86E313B1-36D3-44D7-907E-22A08CB8E9CC}" destId="{BABAA172-7B81-4C6B-BCF2-4572322515C5}" srcOrd="3" destOrd="0" presId="urn:microsoft.com/office/officeart/2016/7/layout/AccentHomeChevronProcess"/>
    <dgm:cxn modelId="{A448A169-C672-4503-AE9D-2C18F52F7B65}" type="presParOf" srcId="{594BF422-752C-42F3-A230-3D0E6AE9A886}" destId="{E87CECA9-E483-4B48-BBEF-DDE6D46D2DD1}" srcOrd="5" destOrd="0" presId="urn:microsoft.com/office/officeart/2016/7/layout/AccentHomeChevronProcess"/>
    <dgm:cxn modelId="{CE1C762C-95CD-484C-A987-84D459C4B571}" type="presParOf" srcId="{594BF422-752C-42F3-A230-3D0E6AE9A886}" destId="{EC45655F-5D43-4578-BD9A-D637B990FADC}" srcOrd="6" destOrd="0" presId="urn:microsoft.com/office/officeart/2016/7/layout/AccentHomeChevronProcess"/>
    <dgm:cxn modelId="{DF7374C5-0F9F-4CBD-8613-17A10E39B755}" type="presParOf" srcId="{EC45655F-5D43-4578-BD9A-D637B990FADC}" destId="{CD38773E-272C-4795-B64C-E2DC467049AB}" srcOrd="0" destOrd="0" presId="urn:microsoft.com/office/officeart/2016/7/layout/AccentHomeChevronProcess"/>
    <dgm:cxn modelId="{6EB8F856-FF4F-467E-98B8-245A2F7BF10A}" type="presParOf" srcId="{EC45655F-5D43-4578-BD9A-D637B990FADC}" destId="{3BACD511-46E3-4201-950C-5C55206B68A1}" srcOrd="1" destOrd="0" presId="urn:microsoft.com/office/officeart/2016/7/layout/AccentHomeChevronProcess"/>
    <dgm:cxn modelId="{77A489BE-CBAC-44A0-BDEC-0E2A8E94D158}" type="presParOf" srcId="{EC45655F-5D43-4578-BD9A-D637B990FADC}" destId="{D008585C-06BD-48C5-9F14-B5451B59C4F4}" srcOrd="2" destOrd="0" presId="urn:microsoft.com/office/officeart/2016/7/layout/AccentHomeChevronProcess"/>
    <dgm:cxn modelId="{025967D3-D4B7-474C-A628-47FB42E6DA6B}" type="presParOf" srcId="{EC45655F-5D43-4578-BD9A-D637B990FADC}" destId="{262AD25A-56FA-45B9-8014-D819D0A39956}" srcOrd="3" destOrd="0" presId="urn:microsoft.com/office/officeart/2016/7/layout/AccentHomeChevronProcess"/>
    <dgm:cxn modelId="{F375AA92-1CB8-4B27-B64A-EBBB13EE8A65}" type="presParOf" srcId="{594BF422-752C-42F3-A230-3D0E6AE9A886}" destId="{1136D3DA-BDE6-4ABB-ADC3-9E8D0669E362}" srcOrd="7" destOrd="0" presId="urn:microsoft.com/office/officeart/2016/7/layout/AccentHomeChevronProcess"/>
    <dgm:cxn modelId="{954865F1-B3CE-4880-82D0-337E8EA6F7A1}" type="presParOf" srcId="{594BF422-752C-42F3-A230-3D0E6AE9A886}" destId="{48F7AB5F-E55F-4B3F-B674-33C94526A3D0}" srcOrd="8" destOrd="0" presId="urn:microsoft.com/office/officeart/2016/7/layout/AccentHomeChevronProcess"/>
    <dgm:cxn modelId="{C0DA8205-1692-4B84-B13D-271019D3BA49}" type="presParOf" srcId="{48F7AB5F-E55F-4B3F-B674-33C94526A3D0}" destId="{C018470C-7CA6-4B9A-8300-FBFBC9C8C198}" srcOrd="0" destOrd="0" presId="urn:microsoft.com/office/officeart/2016/7/layout/AccentHomeChevronProcess"/>
    <dgm:cxn modelId="{12EE6A1B-EA19-4360-AEF4-F60930AE5CE6}" type="presParOf" srcId="{48F7AB5F-E55F-4B3F-B674-33C94526A3D0}" destId="{9C056497-7847-4419-9E6A-0B83A42BCA18}" srcOrd="1" destOrd="0" presId="urn:microsoft.com/office/officeart/2016/7/layout/AccentHomeChevronProcess"/>
    <dgm:cxn modelId="{059BD814-2EB7-4769-B6C2-2638D00B2B8B}" type="presParOf" srcId="{48F7AB5F-E55F-4B3F-B674-33C94526A3D0}" destId="{29D3D54D-741B-4E9B-8C81-202E2FCBFCFD}" srcOrd="2" destOrd="0" presId="urn:microsoft.com/office/officeart/2016/7/layout/AccentHomeChevronProcess"/>
    <dgm:cxn modelId="{3174FA09-CEB7-4363-BFA9-DAF84A2DD84F}" type="presParOf" srcId="{48F7AB5F-E55F-4B3F-B674-33C94526A3D0}" destId="{EF07AE61-CA1A-436A-BEAA-F4EEF36E773C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E6E73-A3C8-4495-927B-8AADA5A74297}">
      <dsp:nvSpPr>
        <dsp:cNvPr id="0" name=""/>
        <dsp:cNvSpPr/>
      </dsp:nvSpPr>
      <dsp:spPr>
        <a:xfrm rot="5400000">
          <a:off x="-889401" y="1761722"/>
          <a:ext cx="1958102" cy="175191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3A6A4E-2D39-41D2-A6B1-B590D0C452D2}">
      <dsp:nvSpPr>
        <dsp:cNvPr id="0" name=""/>
        <dsp:cNvSpPr/>
      </dsp:nvSpPr>
      <dsp:spPr>
        <a:xfrm>
          <a:off x="2053" y="2828369"/>
          <a:ext cx="2189894" cy="652700"/>
        </a:xfrm>
        <a:prstGeom prst="homePlate">
          <a:avLst>
            <a:gd name="adj" fmla="val 2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203200" rIns="101600" bIns="20320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E.R Diagram</a:t>
          </a:r>
        </a:p>
      </dsp:txBody>
      <dsp:txXfrm>
        <a:off x="2053" y="2828369"/>
        <a:ext cx="2108307" cy="652700"/>
      </dsp:txXfrm>
    </dsp:sp>
    <dsp:sp modelId="{810D7AA7-A541-4507-BE7F-36CCF210089F}">
      <dsp:nvSpPr>
        <dsp:cNvPr id="0" name=""/>
        <dsp:cNvSpPr/>
      </dsp:nvSpPr>
      <dsp:spPr>
        <a:xfrm>
          <a:off x="177245" y="975382"/>
          <a:ext cx="1778194" cy="1348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u="none" kern="1200" dirty="0"/>
            <a:t>Create E.R diagram for database table structure.</a:t>
          </a:r>
          <a:endParaRPr lang="en-US" sz="1600" kern="1200" dirty="0"/>
        </a:p>
      </dsp:txBody>
      <dsp:txXfrm>
        <a:off x="177245" y="975382"/>
        <a:ext cx="1778194" cy="1348238"/>
      </dsp:txXfrm>
    </dsp:sp>
    <dsp:sp modelId="{E41E7729-FD3F-426D-804C-45BD60BD762D}">
      <dsp:nvSpPr>
        <dsp:cNvPr id="0" name=""/>
        <dsp:cNvSpPr/>
      </dsp:nvSpPr>
      <dsp:spPr>
        <a:xfrm rot="5400000">
          <a:off x="1190998" y="1761722"/>
          <a:ext cx="1958102" cy="175191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6E586-0364-4C52-98F9-74A7ACD803D1}">
      <dsp:nvSpPr>
        <dsp:cNvPr id="0" name=""/>
        <dsp:cNvSpPr/>
      </dsp:nvSpPr>
      <dsp:spPr>
        <a:xfrm>
          <a:off x="2082453" y="2828369"/>
          <a:ext cx="2189894" cy="652700"/>
        </a:xfrm>
        <a:prstGeom prst="chevron">
          <a:avLst>
            <a:gd name="adj" fmla="val 2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203200" rIns="101600" bIns="20320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Flow Diagram</a:t>
          </a:r>
        </a:p>
      </dsp:txBody>
      <dsp:txXfrm>
        <a:off x="2245628" y="2828369"/>
        <a:ext cx="1863544" cy="652700"/>
      </dsp:txXfrm>
    </dsp:sp>
    <dsp:sp modelId="{5E07F9E4-149C-4A89-848F-4ABDD305F0C5}">
      <dsp:nvSpPr>
        <dsp:cNvPr id="0" name=""/>
        <dsp:cNvSpPr/>
      </dsp:nvSpPr>
      <dsp:spPr>
        <a:xfrm>
          <a:off x="2257644" y="975382"/>
          <a:ext cx="1778194" cy="1348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+mn-lt"/>
            </a:rPr>
            <a:t>Create Flow diagram to analyze and optimize the program flow.</a:t>
          </a:r>
          <a:endParaRPr lang="en-US" sz="1600" kern="1200" dirty="0"/>
        </a:p>
      </dsp:txBody>
      <dsp:txXfrm>
        <a:off x="2257644" y="975382"/>
        <a:ext cx="1778194" cy="1348238"/>
      </dsp:txXfrm>
    </dsp:sp>
    <dsp:sp modelId="{473F2067-7126-4D56-A328-5A8CFD3D8D52}">
      <dsp:nvSpPr>
        <dsp:cNvPr id="0" name=""/>
        <dsp:cNvSpPr/>
      </dsp:nvSpPr>
      <dsp:spPr>
        <a:xfrm rot="5400000">
          <a:off x="3271397" y="1761722"/>
          <a:ext cx="1958102" cy="175191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0B5EFC-88FB-4ED5-994F-D5F6584C2293}">
      <dsp:nvSpPr>
        <dsp:cNvPr id="0" name=""/>
        <dsp:cNvSpPr/>
      </dsp:nvSpPr>
      <dsp:spPr>
        <a:xfrm>
          <a:off x="4162852" y="2828369"/>
          <a:ext cx="2189894" cy="652700"/>
        </a:xfrm>
        <a:prstGeom prst="chevron">
          <a:avLst>
            <a:gd name="adj" fmla="val 2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203200" rIns="101600" bIns="20320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Database</a:t>
          </a:r>
        </a:p>
      </dsp:txBody>
      <dsp:txXfrm>
        <a:off x="4326027" y="2828369"/>
        <a:ext cx="1863544" cy="652700"/>
      </dsp:txXfrm>
    </dsp:sp>
    <dsp:sp modelId="{FD7B29F2-0D66-4B4B-BC8A-82DA23575305}">
      <dsp:nvSpPr>
        <dsp:cNvPr id="0" name=""/>
        <dsp:cNvSpPr/>
      </dsp:nvSpPr>
      <dsp:spPr>
        <a:xfrm>
          <a:off x="4338044" y="975382"/>
          <a:ext cx="1778194" cy="1348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u="none" kern="1200" dirty="0"/>
            <a:t>Create tables in the  using the E.R diagram and insert  data into them.</a:t>
          </a:r>
        </a:p>
      </dsp:txBody>
      <dsp:txXfrm>
        <a:off x="4338044" y="975382"/>
        <a:ext cx="1778194" cy="1348238"/>
      </dsp:txXfrm>
    </dsp:sp>
    <dsp:sp modelId="{CD38773E-272C-4795-B64C-E2DC467049AB}">
      <dsp:nvSpPr>
        <dsp:cNvPr id="0" name=""/>
        <dsp:cNvSpPr/>
      </dsp:nvSpPr>
      <dsp:spPr>
        <a:xfrm rot="5400000">
          <a:off x="5351797" y="1761722"/>
          <a:ext cx="1958102" cy="175191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ACD511-46E3-4201-950C-5C55206B68A1}">
      <dsp:nvSpPr>
        <dsp:cNvPr id="0" name=""/>
        <dsp:cNvSpPr/>
      </dsp:nvSpPr>
      <dsp:spPr>
        <a:xfrm>
          <a:off x="6243252" y="2828369"/>
          <a:ext cx="2189894" cy="652700"/>
        </a:xfrm>
        <a:prstGeom prst="chevron">
          <a:avLst>
            <a:gd name="adj" fmla="val 25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203200" rIns="101600" bIns="20320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Code</a:t>
          </a:r>
        </a:p>
      </dsp:txBody>
      <dsp:txXfrm>
        <a:off x="6406427" y="2828369"/>
        <a:ext cx="1863544" cy="652700"/>
      </dsp:txXfrm>
    </dsp:sp>
    <dsp:sp modelId="{D008585C-06BD-48C5-9F14-B5451B59C4F4}">
      <dsp:nvSpPr>
        <dsp:cNvPr id="0" name=""/>
        <dsp:cNvSpPr/>
      </dsp:nvSpPr>
      <dsp:spPr>
        <a:xfrm>
          <a:off x="6418443" y="975382"/>
          <a:ext cx="1778194" cy="1348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n-US" sz="1600" kern="1200" dirty="0"/>
            <a:t>Write the code referring the flow diagram and following SOLID principles .</a:t>
          </a:r>
        </a:p>
      </dsp:txBody>
      <dsp:txXfrm>
        <a:off x="6418443" y="975382"/>
        <a:ext cx="1778194" cy="1348238"/>
      </dsp:txXfrm>
    </dsp:sp>
    <dsp:sp modelId="{C018470C-7CA6-4B9A-8300-FBFBC9C8C198}">
      <dsp:nvSpPr>
        <dsp:cNvPr id="0" name=""/>
        <dsp:cNvSpPr/>
      </dsp:nvSpPr>
      <dsp:spPr>
        <a:xfrm rot="5400000">
          <a:off x="7432196" y="1761722"/>
          <a:ext cx="1958102" cy="175191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056497-7847-4419-9E6A-0B83A42BCA18}">
      <dsp:nvSpPr>
        <dsp:cNvPr id="0" name=""/>
        <dsp:cNvSpPr/>
      </dsp:nvSpPr>
      <dsp:spPr>
        <a:xfrm>
          <a:off x="8323651" y="2828369"/>
          <a:ext cx="2189894" cy="652700"/>
        </a:xfrm>
        <a:prstGeom prst="chevron">
          <a:avLst>
            <a:gd name="adj" fmla="val 25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203200" rIns="101600" bIns="20320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Test</a:t>
          </a:r>
        </a:p>
      </dsp:txBody>
      <dsp:txXfrm>
        <a:off x="8486826" y="2828369"/>
        <a:ext cx="1863544" cy="652700"/>
      </dsp:txXfrm>
    </dsp:sp>
    <dsp:sp modelId="{29D3D54D-741B-4E9B-8C81-202E2FCBFCFD}">
      <dsp:nvSpPr>
        <dsp:cNvPr id="0" name=""/>
        <dsp:cNvSpPr/>
      </dsp:nvSpPr>
      <dsp:spPr>
        <a:xfrm>
          <a:off x="8498843" y="975382"/>
          <a:ext cx="1778194" cy="1348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n-US" sz="1600" kern="1200" dirty="0"/>
            <a:t>Verify the code manually and using test cases.</a:t>
          </a:r>
        </a:p>
      </dsp:txBody>
      <dsp:txXfrm>
        <a:off x="8498843" y="975382"/>
        <a:ext cx="1778194" cy="13482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Accent Home Chevron Process"/>
  <dgm:desc val="Use to show a progression; a timeline; sequential steps in a task, process, or workflow; or to emphasize movement or direction. Level 1 text appears inside an chevron shape, except the first shape which comes in a home shape, while Level 2 text appears above the invisible rectangle shapes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49352-39CB-486C-AEA5-5D17795DD0C7}" type="datetimeFigureOut">
              <a:rPr lang="en-US" smtClean="0"/>
              <a:t>5/17/2022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E6F85-6220-421D-9203-84F526C4C6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255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F3494-0491-4803-BC84-8A9DE495807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040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C0559-D619-4E56-BF6F-3712370C215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798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85A95-B7C1-4043-B4FD-1C1E7B6E43C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60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2728D19-281F-4946-9684-65A557653DD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12D4F2-D8CF-48D7-8E93-9342D2AE3950}"/>
              </a:ext>
            </a:extLst>
          </p:cNvPr>
          <p:cNvSpPr/>
          <p:nvPr userDrawn="1"/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tx2">
                  <a:lumMod val="50000"/>
                  <a:lumOff val="50000"/>
                  <a:alpha val="48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1071F9-5F9E-43AF-B1F9-8F94CCA0D1D0}"/>
              </a:ext>
            </a:extLst>
          </p:cNvPr>
          <p:cNvSpPr/>
          <p:nvPr userDrawn="1"/>
        </p:nvSpPr>
        <p:spPr>
          <a:xfrm rot="10800000">
            <a:off x="-4" y="456773"/>
            <a:ext cx="12191999" cy="64008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92000">
                <a:schemeClr val="accent2">
                  <a:alpha val="7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954D1A4-E8FD-4E5A-A528-35498A356680}"/>
              </a:ext>
            </a:extLst>
          </p:cNvPr>
          <p:cNvSpPr/>
          <p:nvPr userDrawn="1"/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13000">
                <a:schemeClr val="accent2">
                  <a:alpha val="61000"/>
                </a:schemeClr>
              </a:gs>
              <a:gs pos="99000">
                <a:schemeClr val="accent4"/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D6FD0CF-1406-477D-A12B-53DC561BD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918" y="1028700"/>
            <a:ext cx="10614211" cy="115271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30DFABF-2A96-46EC-8C35-1C4A9D0A0739}"/>
              </a:ext>
            </a:extLst>
          </p:cNvPr>
          <p:cNvSpPr/>
          <p:nvPr userDrawn="1"/>
        </p:nvSpPr>
        <p:spPr>
          <a:xfrm rot="16200000" flipH="1">
            <a:off x="4063256" y="400727"/>
            <a:ext cx="4065484" cy="8849062"/>
          </a:xfrm>
          <a:custGeom>
            <a:avLst/>
            <a:gdLst>
              <a:gd name="connsiteX0" fmla="*/ 0 w 4065484"/>
              <a:gd name="connsiteY0" fmla="*/ 4424531 h 8849062"/>
              <a:gd name="connsiteX1" fmla="*/ 3899197 w 4065484"/>
              <a:gd name="connsiteY1" fmla="*/ 8840480 h 8849062"/>
              <a:gd name="connsiteX2" fmla="*/ 4065484 w 4065484"/>
              <a:gd name="connsiteY2" fmla="*/ 8849062 h 8849062"/>
              <a:gd name="connsiteX3" fmla="*/ 4065483 w 4065484"/>
              <a:gd name="connsiteY3" fmla="*/ 0 h 8849062"/>
              <a:gd name="connsiteX4" fmla="*/ 3899197 w 4065484"/>
              <a:gd name="connsiteY4" fmla="*/ 8581 h 8849062"/>
              <a:gd name="connsiteX5" fmla="*/ 0 w 4065484"/>
              <a:gd name="connsiteY5" fmla="*/ 4424531 h 8849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5484" h="8849062">
                <a:moveTo>
                  <a:pt x="0" y="4424531"/>
                </a:moveTo>
                <a:cubicBezTo>
                  <a:pt x="0" y="6722831"/>
                  <a:pt x="1709076" y="8613167"/>
                  <a:pt x="3899197" y="8840480"/>
                </a:cubicBezTo>
                <a:lnTo>
                  <a:pt x="4065484" y="8849062"/>
                </a:lnTo>
                <a:lnTo>
                  <a:pt x="4065483" y="0"/>
                </a:lnTo>
                <a:lnTo>
                  <a:pt x="3899197" y="8581"/>
                </a:lnTo>
                <a:cubicBezTo>
                  <a:pt x="1709075" y="235897"/>
                  <a:pt x="0" y="2126232"/>
                  <a:pt x="0" y="4424531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3000"/>
                </a:schemeClr>
              </a:gs>
              <a:gs pos="100000">
                <a:schemeClr val="bg1">
                  <a:alpha val="16000"/>
                </a:schemeClr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Subtitle 7">
            <a:extLst>
              <a:ext uri="{FF2B5EF4-FFF2-40B4-BE49-F238E27FC236}">
                <a16:creationId xmlns:a16="http://schemas.microsoft.com/office/drawing/2014/main" id="{A943203E-4446-4D2D-AFEE-C3BCE7522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08518"/>
            <a:ext cx="9144000" cy="609600"/>
          </a:xfrm>
        </p:spPr>
        <p:txBody>
          <a:bodyPr>
            <a:normAutofit/>
          </a:bodyPr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z="1400" b="0">
                <a:solidFill>
                  <a:schemeClr val="bg1"/>
                </a:solidFill>
                <a:latin typeface="+mj-lt"/>
              </a:rPr>
              <a:t>Click to edit Master subtitle style</a:t>
            </a:r>
            <a:endParaRPr lang="en-US" sz="14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D7662E6F-0458-41D6-A36A-37011FA74B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343302" y="3351746"/>
            <a:ext cx="7519558" cy="3506255"/>
          </a:xfrm>
          <a:custGeom>
            <a:avLst/>
            <a:gdLst>
              <a:gd name="connsiteX0" fmla="*/ 3759779 w 7519558"/>
              <a:gd name="connsiteY0" fmla="*/ 0 h 3506255"/>
              <a:gd name="connsiteX1" fmla="*/ 7513560 w 7519558"/>
              <a:gd name="connsiteY1" fmla="*/ 3387468 h 3506255"/>
              <a:gd name="connsiteX2" fmla="*/ 7519558 w 7519558"/>
              <a:gd name="connsiteY2" fmla="*/ 3506255 h 3506255"/>
              <a:gd name="connsiteX3" fmla="*/ 0 w 7519558"/>
              <a:gd name="connsiteY3" fmla="*/ 3506255 h 3506255"/>
              <a:gd name="connsiteX4" fmla="*/ 5998 w 7519558"/>
              <a:gd name="connsiteY4" fmla="*/ 3387468 h 3506255"/>
              <a:gd name="connsiteX5" fmla="*/ 3759779 w 7519558"/>
              <a:gd name="connsiteY5" fmla="*/ 0 h 350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19558" h="3506255">
                <a:moveTo>
                  <a:pt x="3759779" y="0"/>
                </a:moveTo>
                <a:cubicBezTo>
                  <a:pt x="5713450" y="0"/>
                  <a:pt x="7320331" y="1484777"/>
                  <a:pt x="7513560" y="3387468"/>
                </a:cubicBezTo>
                <a:lnTo>
                  <a:pt x="7519558" y="3506255"/>
                </a:lnTo>
                <a:lnTo>
                  <a:pt x="0" y="3506255"/>
                </a:lnTo>
                <a:lnTo>
                  <a:pt x="5998" y="3387468"/>
                </a:lnTo>
                <a:cubicBezTo>
                  <a:pt x="199227" y="1484777"/>
                  <a:pt x="1806109" y="0"/>
                  <a:pt x="3759779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63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478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32004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3200400" cy="3104856"/>
          </a:xfrm>
        </p:spPr>
        <p:txBody>
          <a:bodyPr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92040" y="2109976"/>
            <a:ext cx="32004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92040" y="3016183"/>
            <a:ext cx="3200400" cy="3104857"/>
          </a:xfrm>
        </p:spPr>
        <p:txBody>
          <a:bodyPr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5A7CDD05-39F5-4344-992F-995A7F9E82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12480" y="2112263"/>
            <a:ext cx="32004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93C996A2-0E21-4652-A9DD-F74F8BC0405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12480" y="3018470"/>
            <a:ext cx="3200400" cy="3104857"/>
          </a:xfrm>
        </p:spPr>
        <p:txBody>
          <a:bodyPr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71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01A8306-2063-4EE3-B249-F2AA08C30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6096000" cy="6867136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E64438-1D32-4E70-8582-6A520002B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57200" y="17416"/>
            <a:ext cx="5638800" cy="6840584"/>
          </a:xfrm>
          <a:prstGeom prst="rect">
            <a:avLst/>
          </a:prstGeom>
          <a:gradFill>
            <a:gsLst>
              <a:gs pos="2400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8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954AC3-129F-4075-B216-D22A2C240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-170122" y="389706"/>
            <a:ext cx="6422401" cy="6096002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78000">
                <a:schemeClr val="accent4"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117C9-4AC1-4174-8CED-D839A0508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17670" y="1253114"/>
            <a:ext cx="6840582" cy="4316082"/>
          </a:xfrm>
          <a:prstGeom prst="rect">
            <a:avLst/>
          </a:prstGeom>
          <a:gradFill>
            <a:gsLst>
              <a:gs pos="44000">
                <a:schemeClr val="tx2">
                  <a:lumMod val="75000"/>
                  <a:lumOff val="25000"/>
                  <a:alpha val="11000"/>
                </a:schemeClr>
              </a:gs>
              <a:gs pos="99000">
                <a:schemeClr val="accent2">
                  <a:alpha val="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DBA4B60-FD16-4BB9-99BE-945815DB0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58997"/>
            <a:ext cx="3319895" cy="5381177"/>
          </a:xfrm>
        </p:spPr>
        <p:txBody>
          <a:bodyPr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3200">
                <a:solidFill>
                  <a:schemeClr val="bg1"/>
                </a:solidFill>
              </a:rPr>
              <a:t>Click to edit Master title style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648B8AB-3038-447E-A760-83F9D9900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4907757">
            <a:off x="-619013" y="1524958"/>
            <a:ext cx="4648282" cy="4433301"/>
          </a:xfrm>
          <a:custGeom>
            <a:avLst/>
            <a:gdLst>
              <a:gd name="connsiteX0" fmla="*/ 4465639 w 4648282"/>
              <a:gd name="connsiteY0" fmla="*/ 3013821 h 4433301"/>
              <a:gd name="connsiteX1" fmla="*/ 2324141 w 4648282"/>
              <a:gd name="connsiteY1" fmla="*/ 4433301 h 4433301"/>
              <a:gd name="connsiteX2" fmla="*/ 0 w 4648282"/>
              <a:gd name="connsiteY2" fmla="*/ 2109160 h 4433301"/>
              <a:gd name="connsiteX3" fmla="*/ 1216317 w 4648282"/>
              <a:gd name="connsiteY3" fmla="*/ 65530 h 4433301"/>
              <a:gd name="connsiteX4" fmla="*/ 1352350 w 4648282"/>
              <a:gd name="connsiteY4" fmla="*/ 0 h 4433301"/>
              <a:gd name="connsiteX5" fmla="*/ 4475994 w 4648282"/>
              <a:gd name="connsiteY5" fmla="*/ 1232791 h 4433301"/>
              <a:gd name="connsiteX6" fmla="*/ 4543793 w 4648282"/>
              <a:gd name="connsiteY6" fmla="*/ 1418031 h 4433301"/>
              <a:gd name="connsiteX7" fmla="*/ 4648282 w 4648282"/>
              <a:gd name="connsiteY7" fmla="*/ 2109160 h 4433301"/>
              <a:gd name="connsiteX8" fmla="*/ 4465639 w 4648282"/>
              <a:gd name="connsiteY8" fmla="*/ 3013821 h 4433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48282" h="4433301">
                <a:moveTo>
                  <a:pt x="4465639" y="3013821"/>
                </a:moveTo>
                <a:cubicBezTo>
                  <a:pt x="4112816" y="3847990"/>
                  <a:pt x="3286832" y="4433301"/>
                  <a:pt x="2324141" y="4433301"/>
                </a:cubicBezTo>
                <a:cubicBezTo>
                  <a:pt x="1040553" y="4433301"/>
                  <a:pt x="0" y="3392748"/>
                  <a:pt x="0" y="2109160"/>
                </a:cubicBezTo>
                <a:cubicBezTo>
                  <a:pt x="0" y="1226693"/>
                  <a:pt x="491824" y="459098"/>
                  <a:pt x="1216317" y="65530"/>
                </a:cubicBezTo>
                <a:lnTo>
                  <a:pt x="1352350" y="0"/>
                </a:lnTo>
                <a:lnTo>
                  <a:pt x="4475994" y="1232791"/>
                </a:lnTo>
                <a:lnTo>
                  <a:pt x="4543793" y="1418031"/>
                </a:lnTo>
                <a:cubicBezTo>
                  <a:pt x="4611700" y="1636359"/>
                  <a:pt x="4648282" y="1868487"/>
                  <a:pt x="4648282" y="2109160"/>
                </a:cubicBezTo>
                <a:cubicBezTo>
                  <a:pt x="4648282" y="2430057"/>
                  <a:pt x="4583247" y="2735764"/>
                  <a:pt x="4465639" y="3013821"/>
                </a:cubicBezTo>
                <a:close/>
              </a:path>
            </a:pathLst>
          </a:custGeom>
          <a:gradFill>
            <a:gsLst>
              <a:gs pos="31000">
                <a:schemeClr val="accent6">
                  <a:alpha val="10000"/>
                </a:schemeClr>
              </a:gs>
              <a:gs pos="85000">
                <a:schemeClr val="accent6">
                  <a:lumMod val="60000"/>
                  <a:lumOff val="40000"/>
                  <a:alpha val="21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F4B1264E-7B5A-4325-840D-E1994D41E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08576" y="758952"/>
            <a:ext cx="2962656" cy="25146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30B566CA-63FC-43A4-A9E1-7EC3164CB4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08576" y="3593592"/>
            <a:ext cx="2962656" cy="25146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DBD15FE-44A7-4CA5-815B-71FF4994DB1C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089901" y="693738"/>
            <a:ext cx="3522980" cy="5446712"/>
          </a:xfrm>
        </p:spPr>
        <p:txBody>
          <a:bodyPr anchor="ctr"/>
          <a:lstStyle>
            <a:lvl1pPr marL="0" indent="0">
              <a:buNone/>
              <a:defRPr sz="1800"/>
            </a:lvl1pPr>
            <a:lvl2pPr>
              <a:buNone/>
              <a:defRPr sz="1800"/>
            </a:lvl2pPr>
            <a:lvl3pPr>
              <a:buNone/>
              <a:defRPr sz="1800"/>
            </a:lvl3pPr>
            <a:lvl4pPr>
              <a:buNone/>
              <a:defRPr sz="1800"/>
            </a:lvl4pPr>
            <a:lvl5pPr>
              <a:buNone/>
              <a:defRPr sz="1800"/>
            </a:lvl5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647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9C97D6C-07B7-434E-BBAE-19379570C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57201"/>
            <a:ext cx="3091607" cy="1727643"/>
          </a:xfrm>
        </p:spPr>
        <p:txBody>
          <a:bodyPr anchor="b">
            <a:normAutofit/>
          </a:bodyPr>
          <a:lstStyle/>
          <a:p>
            <a:r>
              <a:rPr lang="en-US" sz="2800"/>
              <a:t>Click to edit Master title style</a:t>
            </a:r>
            <a:endParaRPr lang="en-US" sz="280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A2D2C88-FFBE-4F25-871F-68A09C5F530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8119872" cy="6409944"/>
          </a:xfrm>
          <a:solidFill>
            <a:schemeClr val="accent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D0529A2-5928-42C4-B397-6AEE7520D2C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643938" y="2530475"/>
            <a:ext cx="3023806" cy="3427413"/>
          </a:xfrm>
        </p:spPr>
        <p:txBody>
          <a:bodyPr/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036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205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851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20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306F3896-19D4-4232-82CE-6C81979F6F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409177"/>
            <a:ext cx="12192000" cy="456774"/>
            <a:chOff x="0" y="6401226"/>
            <a:chExt cx="12192000" cy="456774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91D0E40-FF26-4842-B967-3FA07E78DC55}"/>
                </a:ext>
              </a:extLst>
            </p:cNvPr>
            <p:cNvSpPr/>
            <p:nvPr/>
          </p:nvSpPr>
          <p:spPr>
            <a:xfrm rot="10800000" flipH="1">
              <a:off x="0" y="6401226"/>
              <a:ext cx="12192000" cy="456773"/>
            </a:xfrm>
            <a:prstGeom prst="rect">
              <a:avLst/>
            </a:prstGeom>
            <a:gradFill>
              <a:gsLst>
                <a:gs pos="14000">
                  <a:schemeClr val="accent4">
                    <a:alpha val="28000"/>
                  </a:schemeClr>
                </a:gs>
                <a:gs pos="100000">
                  <a:schemeClr val="accent5">
                    <a:alpha val="85000"/>
                  </a:schemeClr>
                </a:gs>
              </a:gsLst>
              <a:lin ang="6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BE4E0C1-B316-4C88-9FF8-5BA9F1C67DCE}"/>
                </a:ext>
              </a:extLst>
            </p:cNvPr>
            <p:cNvSpPr/>
            <p:nvPr/>
          </p:nvSpPr>
          <p:spPr>
            <a:xfrm flipH="1">
              <a:off x="4038602" y="6401228"/>
              <a:ext cx="8153398" cy="456772"/>
            </a:xfrm>
            <a:prstGeom prst="rect">
              <a:avLst/>
            </a:prstGeom>
            <a:gradFill>
              <a:gsLst>
                <a:gs pos="9000">
                  <a:schemeClr val="accent2">
                    <a:lumMod val="60000"/>
                    <a:lumOff val="40000"/>
                    <a:alpha val="55000"/>
                  </a:schemeClr>
                </a:gs>
                <a:gs pos="99000">
                  <a:schemeClr val="accent2"/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6F7B3B56-B1E0-482A-BCB7-F6DFF267F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1184687" y="1185453"/>
            <a:ext cx="6408742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66FDA2-772B-4D2A-AB6A-EE70A258E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043780" y="3413921"/>
            <a:ext cx="1951041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13291B3-B6EE-40A3-8DD7-FA478AD26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0635413">
            <a:off x="-364225" y="1757079"/>
            <a:ext cx="3900087" cy="4178958"/>
          </a:xfrm>
          <a:custGeom>
            <a:avLst/>
            <a:gdLst>
              <a:gd name="connsiteX0" fmla="*/ 2431955 w 3900087"/>
              <a:gd name="connsiteY0" fmla="*/ 93939 h 4178958"/>
              <a:gd name="connsiteX1" fmla="*/ 3900087 w 3900087"/>
              <a:gd name="connsiteY1" fmla="*/ 2089479 h 4178958"/>
              <a:gd name="connsiteX2" fmla="*/ 1810608 w 3900087"/>
              <a:gd name="connsiteY2" fmla="*/ 4178958 h 4178958"/>
              <a:gd name="connsiteX3" fmla="*/ 77979 w 3900087"/>
              <a:gd name="connsiteY3" fmla="*/ 3257727 h 4178958"/>
              <a:gd name="connsiteX4" fmla="*/ 0 w 3900087"/>
              <a:gd name="connsiteY4" fmla="*/ 3129368 h 4178958"/>
              <a:gd name="connsiteX5" fmla="*/ 831517 w 3900087"/>
              <a:gd name="connsiteY5" fmla="*/ 244058 h 4178958"/>
              <a:gd name="connsiteX6" fmla="*/ 997289 w 3900087"/>
              <a:gd name="connsiteY6" fmla="*/ 164202 h 4178958"/>
              <a:gd name="connsiteX7" fmla="*/ 1810608 w 3900087"/>
              <a:gd name="connsiteY7" fmla="*/ 0 h 4178958"/>
              <a:gd name="connsiteX8" fmla="*/ 2431955 w 390008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087" h="4178958">
                <a:moveTo>
                  <a:pt x="2431955" y="93939"/>
                </a:moveTo>
                <a:cubicBezTo>
                  <a:pt x="3282516" y="358491"/>
                  <a:pt x="3900087" y="1151865"/>
                  <a:pt x="3900087" y="2089479"/>
                </a:cubicBezTo>
                <a:cubicBezTo>
                  <a:pt x="3900087" y="3243466"/>
                  <a:pt x="2964595" y="4178958"/>
                  <a:pt x="1810608" y="4178958"/>
                </a:cubicBezTo>
                <a:cubicBezTo>
                  <a:pt x="1089366" y="4178958"/>
                  <a:pt x="453474" y="3813531"/>
                  <a:pt x="77979" y="3257727"/>
                </a:cubicBezTo>
                <a:lnTo>
                  <a:pt x="0" y="3129368"/>
                </a:lnTo>
                <a:lnTo>
                  <a:pt x="831517" y="244058"/>
                </a:lnTo>
                <a:lnTo>
                  <a:pt x="997289" y="164202"/>
                </a:lnTo>
                <a:cubicBezTo>
                  <a:pt x="1247270" y="58468"/>
                  <a:pt x="1522111" y="0"/>
                  <a:pt x="1810608" y="0"/>
                </a:cubicBezTo>
                <a:cubicBezTo>
                  <a:pt x="2026981" y="0"/>
                  <a:pt x="2235672" y="32888"/>
                  <a:pt x="2431955" y="93939"/>
                </a:cubicBezTo>
                <a:close/>
              </a:path>
            </a:pathLst>
          </a:custGeom>
          <a:gradFill>
            <a:gsLst>
              <a:gs pos="34000">
                <a:schemeClr val="bg1">
                  <a:alpha val="0"/>
                </a:schemeClr>
              </a:gs>
              <a:gs pos="100000">
                <a:schemeClr val="accent6">
                  <a:alpha val="35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D997F7F-035E-456B-A91D-44910446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47595" y="413658"/>
            <a:ext cx="4400609" cy="3581400"/>
          </a:xfrm>
          <a:prstGeom prst="rect">
            <a:avLst/>
          </a:prstGeom>
          <a:gradFill>
            <a:gsLst>
              <a:gs pos="0">
                <a:schemeClr val="accent5">
                  <a:alpha val="29000"/>
                </a:schemeClr>
              </a:gs>
              <a:gs pos="100000">
                <a:schemeClr val="accent4">
                  <a:alpha val="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10052647-C66D-4244-962F-2AA82F920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16" y="586633"/>
            <a:ext cx="3125336" cy="361158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Footer Placeholder 4">
            <a:extLst>
              <a:ext uri="{FF2B5EF4-FFF2-40B4-BE49-F238E27FC236}">
                <a16:creationId xmlns:a16="http://schemas.microsoft.com/office/drawing/2014/main" id="{43D0BC76-B58B-4508-A4FF-DC3D3ADB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1" y="1912217"/>
            <a:ext cx="41148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73B76-2F23-43F4-BD43-914BAEE88CF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778375" y="863600"/>
            <a:ext cx="3441700" cy="5130800"/>
          </a:xfrm>
        </p:spPr>
        <p:txBody>
          <a:bodyPr anchor="ctr">
            <a:normAutofit/>
          </a:bodyPr>
          <a:lstStyle>
            <a:lvl1pPr>
              <a:buNone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25D66CC0-A06E-4254-AAF8-8DA80B0193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87384" y="868680"/>
            <a:ext cx="2505456" cy="1499616"/>
          </a:xfrm>
          <a:solidFill>
            <a:schemeClr val="accent6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39">
            <a:extLst>
              <a:ext uri="{FF2B5EF4-FFF2-40B4-BE49-F238E27FC236}">
                <a16:creationId xmlns:a16="http://schemas.microsoft.com/office/drawing/2014/main" id="{9E32C36A-291F-44F8-81D5-1899179E0AE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787384" y="2688336"/>
            <a:ext cx="2505456" cy="1499616"/>
          </a:xfrm>
          <a:solidFill>
            <a:schemeClr val="accent6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39">
            <a:extLst>
              <a:ext uri="{FF2B5EF4-FFF2-40B4-BE49-F238E27FC236}">
                <a16:creationId xmlns:a16="http://schemas.microsoft.com/office/drawing/2014/main" id="{E44311D2-BC20-4706-9F00-7D9178FB0A2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787384" y="4526280"/>
            <a:ext cx="2505456" cy="1499616"/>
          </a:xfrm>
          <a:solidFill>
            <a:schemeClr val="accent6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B0C91521-9FA7-4A68-9C94-30DAE875F3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10111" y="6409170"/>
            <a:ext cx="3702392" cy="44883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Monday, February 1, 20XX</a:t>
            </a:r>
          </a:p>
        </p:txBody>
      </p: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43143B3C-F960-42CF-BBA0-4990E987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678" y="6408742"/>
            <a:ext cx="438652" cy="44883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9A857F5-96C8-461D-A78C-38E92FE1C52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921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0A4A873-9306-44F1-9047-F853F0082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9893" y="457200"/>
            <a:ext cx="6230956" cy="15693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0B5C48D-A262-4537-89A8-437CBFD860E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041648" cy="1600200"/>
          </a:xfrm>
          <a:solidFill>
            <a:schemeClr val="accent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6702E7C4-3925-41D8-8339-6521FE726B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1603470"/>
            <a:ext cx="4041648" cy="1600200"/>
          </a:xfrm>
          <a:solidFill>
            <a:schemeClr val="accent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D748BF23-0309-4049-B999-7977CE56B28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3206940"/>
            <a:ext cx="4041648" cy="1600200"/>
          </a:xfrm>
          <a:solidFill>
            <a:schemeClr val="accent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342D563E-638C-4E20-9FB7-739D6E4A9A9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4810409"/>
            <a:ext cx="4041648" cy="1600200"/>
          </a:xfrm>
          <a:solidFill>
            <a:schemeClr val="accent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DCF384C-15B5-46CF-BA28-3C6898C9A97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770438" y="2368550"/>
            <a:ext cx="6230411" cy="33909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800"/>
            </a:lvl2pPr>
            <a:lvl3pPr>
              <a:buNone/>
              <a:defRPr sz="1800"/>
            </a:lvl3pPr>
            <a:lvl4pPr>
              <a:buNone/>
              <a:defRPr sz="1800"/>
            </a:lvl4pPr>
            <a:lvl5pPr>
              <a:buNone/>
              <a:defRPr sz="1800"/>
            </a:lvl5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066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AE2DFFA2-22D4-4919-9C0C-45E51AF578AC}"/>
              </a:ext>
            </a:extLst>
          </p:cNvPr>
          <p:cNvSpPr/>
          <p:nvPr userDrawn="1"/>
        </p:nvSpPr>
        <p:spPr>
          <a:xfrm rot="5400000" flipH="1">
            <a:off x="-152592" y="162118"/>
            <a:ext cx="6400418" cy="6095233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4FBF45C-4020-4F59-8E88-4006B53BE427}"/>
              </a:ext>
            </a:extLst>
          </p:cNvPr>
          <p:cNvSpPr/>
          <p:nvPr userDrawn="1"/>
        </p:nvSpPr>
        <p:spPr>
          <a:xfrm rot="5400000" flipH="1">
            <a:off x="-161024" y="143687"/>
            <a:ext cx="6400418" cy="6113043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lumMod val="75000"/>
                  <a:alpha val="87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CE23BB-F1B6-4676-BAD7-56273E800FEB}"/>
              </a:ext>
            </a:extLst>
          </p:cNvPr>
          <p:cNvSpPr/>
          <p:nvPr userDrawn="1"/>
        </p:nvSpPr>
        <p:spPr>
          <a:xfrm rot="5400000" flipH="1">
            <a:off x="1932850" y="2249496"/>
            <a:ext cx="2211724" cy="6113042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136A792-3F80-40BE-96DB-0CDC51B9AA89}"/>
              </a:ext>
            </a:extLst>
          </p:cNvPr>
          <p:cNvSpPr/>
          <p:nvPr userDrawn="1"/>
        </p:nvSpPr>
        <p:spPr>
          <a:xfrm rot="6097846">
            <a:off x="767675" y="747345"/>
            <a:ext cx="4808302" cy="4808302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0A3C02BB-F8E9-47C7-AF5B-34F4E0DF2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9154" y="987237"/>
            <a:ext cx="4506259" cy="2976491"/>
          </a:xfrm>
        </p:spPr>
        <p:txBody>
          <a:bodyPr anchor="b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585BD763-B468-4FE3-BCE8-C2E276B77B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9154" y="4393824"/>
            <a:ext cx="4506259" cy="1597145"/>
          </a:xfrm>
        </p:spPr>
        <p:txBody>
          <a:bodyPr>
            <a:normAutofit/>
          </a:bodyPr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 sz="1400">
                <a:solidFill>
                  <a:schemeClr val="bg1"/>
                </a:solidFill>
              </a:rPr>
              <a:t>Click to edit Master subtitle style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D482A36A-6BEB-495C-8399-9E9EA28C2B3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31152" y="627063"/>
            <a:ext cx="4195763" cy="2674937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Picture Placeholder 45">
            <a:extLst>
              <a:ext uri="{FF2B5EF4-FFF2-40B4-BE49-F238E27FC236}">
                <a16:creationId xmlns:a16="http://schemas.microsoft.com/office/drawing/2014/main" id="{23DC67C7-2D14-4866-B487-E6C7EF2D18D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31152" y="3621024"/>
            <a:ext cx="4195763" cy="2674937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Date Placeholder 1">
            <a:extLst>
              <a:ext uri="{FF2B5EF4-FFF2-40B4-BE49-F238E27FC236}">
                <a16:creationId xmlns:a16="http://schemas.microsoft.com/office/drawing/2014/main" id="{2DCC7554-6615-4584-921E-91285C62C0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09560" y="6409944"/>
            <a:ext cx="3703320" cy="448056"/>
          </a:xfrm>
        </p:spPr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49" name="Slide Number Placeholder 3">
            <a:extLst>
              <a:ext uri="{FF2B5EF4-FFF2-40B4-BE49-F238E27FC236}">
                <a16:creationId xmlns:a16="http://schemas.microsoft.com/office/drawing/2014/main" id="{564CDF61-B448-4746-A22C-52C864C15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0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EC0C88D-87E5-47C3-AA92-269E45C8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1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603500"/>
            <a:ext cx="10190163" cy="3468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12C7D5-A921-47A9-8619-DD3D6EC81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4834054">
            <a:off x="4822383" y="-1739232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315B16-F859-4692-83E7-34DB86837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060818" y="0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55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EC0C88D-87E5-47C3-AA92-269E45C8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1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0803" y="2865438"/>
            <a:ext cx="10240960" cy="27086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12C7D5-A921-47A9-8619-DD3D6EC81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4834054">
            <a:off x="4822383" y="-1739232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315B16-F859-4692-83E7-34DB86837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060818" y="0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241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46EB34-1B8B-4396-BFD2-98D14076D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4460827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E69A3D-D17E-4FD6-87AB-82FA30AC0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4038600" y="4463552"/>
            <a:ext cx="8153401" cy="2394447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81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AE216A4-83E5-4AF8-83B6-82171757B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4834054">
            <a:off x="2944145" y="2710934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43141D-24A2-4BE2-B276-C20C06CB9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076701" y="4460827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A35F720A-671B-47F4-88B8-83CD2FE3B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3807" y="4611271"/>
            <a:ext cx="10229073" cy="1171556"/>
          </a:xfrm>
        </p:spPr>
        <p:txBody>
          <a:bodyPr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 sz="3600">
                <a:solidFill>
                  <a:schemeClr val="bg1"/>
                </a:solidFill>
              </a:rPr>
              <a:t>Click to edit Master title style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38168417-C3D6-45B7-898A-D94F37EA6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1" y="5970897"/>
            <a:ext cx="9448800" cy="429904"/>
          </a:xfrm>
        </p:spPr>
        <p:txBody>
          <a:bodyPr>
            <a:normAutofit/>
          </a:bodyPr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1200">
                <a:solidFill>
                  <a:schemeClr val="bg1"/>
                </a:solidFill>
              </a:rPr>
              <a:t>Click to edit Master subtitle style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B0F7C81-3A6B-4709-B144-6A0DFEF3B80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952" cy="4462272"/>
          </a:xfrm>
          <a:solidFill>
            <a:schemeClr val="accent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48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ABBCEB0-C572-483A-88B2-C65A607EC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428"/>
            <a:ext cx="12192001" cy="2386759"/>
          </a:xfrm>
          <a:prstGeom prst="rect">
            <a:avLst/>
          </a:prstGeom>
          <a:gradFill>
            <a:gsLst>
              <a:gs pos="10000">
                <a:schemeClr val="accent5">
                  <a:alpha val="86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4DDF8D-E0F6-454C-9BC5-15EF5630F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4817660" y="8011"/>
            <a:ext cx="7374340" cy="2378309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100000">
                <a:schemeClr val="accent2"/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0">
            <a:extLst>
              <a:ext uri="{FF2B5EF4-FFF2-40B4-BE49-F238E27FC236}">
                <a16:creationId xmlns:a16="http://schemas.microsoft.com/office/drawing/2014/main" id="{382B2655-24B6-4245-8B87-EE7F138879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600" y="580030"/>
            <a:ext cx="10240903" cy="1009934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team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1866142-B2E0-46DB-B8B4-2078CE7804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45013" y="1819656"/>
            <a:ext cx="2282932" cy="2282932"/>
          </a:xfrm>
          <a:custGeom>
            <a:avLst/>
            <a:gdLst>
              <a:gd name="connsiteX0" fmla="*/ 1141466 w 2282932"/>
              <a:gd name="connsiteY0" fmla="*/ 0 h 2282932"/>
              <a:gd name="connsiteX1" fmla="*/ 2282932 w 2282932"/>
              <a:gd name="connsiteY1" fmla="*/ 1141466 h 2282932"/>
              <a:gd name="connsiteX2" fmla="*/ 1141466 w 2282932"/>
              <a:gd name="connsiteY2" fmla="*/ 2282932 h 2282932"/>
              <a:gd name="connsiteX3" fmla="*/ 0 w 2282932"/>
              <a:gd name="connsiteY3" fmla="*/ 1141466 h 2282932"/>
              <a:gd name="connsiteX4" fmla="*/ 1141466 w 2282932"/>
              <a:gd name="connsiteY4" fmla="*/ 0 h 228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C386A221-28CD-49DF-AF22-78815A6E2F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57600" y="1819656"/>
            <a:ext cx="2282932" cy="2282932"/>
          </a:xfrm>
          <a:custGeom>
            <a:avLst/>
            <a:gdLst>
              <a:gd name="connsiteX0" fmla="*/ 1141466 w 2282932"/>
              <a:gd name="connsiteY0" fmla="*/ 0 h 2282932"/>
              <a:gd name="connsiteX1" fmla="*/ 2282932 w 2282932"/>
              <a:gd name="connsiteY1" fmla="*/ 1141466 h 2282932"/>
              <a:gd name="connsiteX2" fmla="*/ 1141466 w 2282932"/>
              <a:gd name="connsiteY2" fmla="*/ 2282932 h 2282932"/>
              <a:gd name="connsiteX3" fmla="*/ 0 w 2282932"/>
              <a:gd name="connsiteY3" fmla="*/ 1141466 h 2282932"/>
              <a:gd name="connsiteX4" fmla="*/ 1141466 w 2282932"/>
              <a:gd name="connsiteY4" fmla="*/ 0 h 228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671C398-D779-4B1A-BD2F-395D1F3F8D2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81928" y="1819656"/>
            <a:ext cx="2282932" cy="2282932"/>
          </a:xfrm>
          <a:custGeom>
            <a:avLst/>
            <a:gdLst>
              <a:gd name="connsiteX0" fmla="*/ 1141466 w 2282932"/>
              <a:gd name="connsiteY0" fmla="*/ 0 h 2282932"/>
              <a:gd name="connsiteX1" fmla="*/ 2282932 w 2282932"/>
              <a:gd name="connsiteY1" fmla="*/ 1141466 h 2282932"/>
              <a:gd name="connsiteX2" fmla="*/ 1141466 w 2282932"/>
              <a:gd name="connsiteY2" fmla="*/ 2282932 h 2282932"/>
              <a:gd name="connsiteX3" fmla="*/ 0 w 2282932"/>
              <a:gd name="connsiteY3" fmla="*/ 1141466 h 2282932"/>
              <a:gd name="connsiteX4" fmla="*/ 1141466 w 2282932"/>
              <a:gd name="connsiteY4" fmla="*/ 0 h 228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C283C6BE-C8D0-4726-B217-58FE337E5E8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97112" y="1819656"/>
            <a:ext cx="2282932" cy="2282932"/>
          </a:xfrm>
          <a:custGeom>
            <a:avLst/>
            <a:gdLst>
              <a:gd name="connsiteX0" fmla="*/ 1141466 w 2282932"/>
              <a:gd name="connsiteY0" fmla="*/ 0 h 2282932"/>
              <a:gd name="connsiteX1" fmla="*/ 2282932 w 2282932"/>
              <a:gd name="connsiteY1" fmla="*/ 1141466 h 2282932"/>
              <a:gd name="connsiteX2" fmla="*/ 1141466 w 2282932"/>
              <a:gd name="connsiteY2" fmla="*/ 2282932 h 2282932"/>
              <a:gd name="connsiteX3" fmla="*/ 0 w 2282932"/>
              <a:gd name="connsiteY3" fmla="*/ 1141466 h 2282932"/>
              <a:gd name="connsiteX4" fmla="*/ 1141466 w 2282932"/>
              <a:gd name="connsiteY4" fmla="*/ 0 h 228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035F3E11-74CF-4460-9FF3-DD91B5E570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31368" y="4466873"/>
            <a:ext cx="2286000" cy="274320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8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7D857D03-665D-4D33-B7E8-B85D42470B0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45013" y="4877332"/>
            <a:ext cx="2286000" cy="594360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65D2C286-1A79-4B52-82F1-D5206026936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67663" y="4466873"/>
            <a:ext cx="2286000" cy="274320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8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F0B53ABB-D4AE-4C0B-9902-0C1763EE403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681308" y="4877332"/>
            <a:ext cx="2286000" cy="594360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3AE87779-12F2-4327-ADEE-3F31BFB8D35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90307" y="4466873"/>
            <a:ext cx="2286000" cy="274320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8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0DCB8055-0EA2-426F-989D-AC9932A17A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303952" y="4877332"/>
            <a:ext cx="2286000" cy="594360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308EC59B-41AE-4F1B-9364-A00C479F76B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924408" y="4466873"/>
            <a:ext cx="2286000" cy="274320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8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BC3965F4-D2B3-4353-A638-332A3F4E704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38053" y="4877332"/>
            <a:ext cx="2286000" cy="594360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859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pos="1368" userDrawn="1">
          <p15:clr>
            <a:srgbClr val="FBAE40"/>
          </p15:clr>
        </p15:guide>
        <p15:guide id="2" pos="3024" userDrawn="1">
          <p15:clr>
            <a:srgbClr val="FBAE40"/>
          </p15:clr>
        </p15:guide>
        <p15:guide id="3" pos="4680" userDrawn="1">
          <p15:clr>
            <a:srgbClr val="FBAE40"/>
          </p15:clr>
        </p15:guide>
        <p15:guide id="4" pos="633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15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5CF8EE9-A776-4052-ABB2-29666265C5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409177"/>
            <a:ext cx="12192000" cy="456774"/>
            <a:chOff x="0" y="6401226"/>
            <a:chExt cx="12192000" cy="45677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F2F3BB-127D-44BC-A8EF-A8BB5F5911CA}"/>
                </a:ext>
              </a:extLst>
            </p:cNvPr>
            <p:cNvSpPr/>
            <p:nvPr/>
          </p:nvSpPr>
          <p:spPr>
            <a:xfrm rot="10800000" flipH="1">
              <a:off x="0" y="6401226"/>
              <a:ext cx="12192000" cy="456773"/>
            </a:xfrm>
            <a:prstGeom prst="rect">
              <a:avLst/>
            </a:prstGeom>
            <a:gradFill>
              <a:gsLst>
                <a:gs pos="14000">
                  <a:schemeClr val="accent4">
                    <a:alpha val="28000"/>
                  </a:schemeClr>
                </a:gs>
                <a:gs pos="100000">
                  <a:schemeClr val="accent5">
                    <a:alpha val="85000"/>
                  </a:schemeClr>
                </a:gs>
              </a:gsLst>
              <a:lin ang="6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10D1F30-F118-4A1F-A48F-7E5706959F64}"/>
                </a:ext>
              </a:extLst>
            </p:cNvPr>
            <p:cNvSpPr/>
            <p:nvPr/>
          </p:nvSpPr>
          <p:spPr>
            <a:xfrm flipH="1">
              <a:off x="4038602" y="6401228"/>
              <a:ext cx="8153398" cy="456772"/>
            </a:xfrm>
            <a:prstGeom prst="rect">
              <a:avLst/>
            </a:prstGeom>
            <a:gradFill>
              <a:gsLst>
                <a:gs pos="9000">
                  <a:schemeClr val="accent2">
                    <a:lumMod val="60000"/>
                    <a:lumOff val="40000"/>
                    <a:alpha val="55000"/>
                  </a:schemeClr>
                </a:gs>
                <a:gs pos="99000">
                  <a:schemeClr val="accent2"/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Monday, February 1,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b="0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36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8" r:id="rId2"/>
    <p:sldLayoutId id="2147483680" r:id="rId3"/>
    <p:sldLayoutId id="2147483661" r:id="rId4"/>
    <p:sldLayoutId id="2147483686" r:id="rId5"/>
    <p:sldLayoutId id="2147483684" r:id="rId6"/>
    <p:sldLayoutId id="2147483681" r:id="rId7"/>
    <p:sldLayoutId id="2147483685" r:id="rId8"/>
    <p:sldLayoutId id="2147483650" r:id="rId9"/>
    <p:sldLayoutId id="2147483653" r:id="rId10"/>
    <p:sldLayoutId id="2147483682" r:id="rId11"/>
    <p:sldLayoutId id="2147483683" r:id="rId12"/>
    <p:sldLayoutId id="2147483679" r:id="rId13"/>
    <p:sldLayoutId id="2147483655" r:id="rId14"/>
    <p:sldLayoutId id="2147483656" r:id="rId15"/>
    <p:sldLayoutId id="2147483657" r:id="rId16"/>
  </p:sldLayoutIdLst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799020-4ABD-4E8C-8F34-FD42A314F7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918" y="1028700"/>
            <a:ext cx="10614211" cy="1152712"/>
          </a:xfrm>
        </p:spPr>
        <p:txBody>
          <a:bodyPr/>
          <a:lstStyle/>
          <a:p>
            <a:r>
              <a:rPr lang="en-US" dirty="0"/>
              <a:t>JUKEBOX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968B250-ACDF-4D57-BD3E-D18F93E45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08518"/>
            <a:ext cx="9144000" cy="609600"/>
          </a:xfrm>
        </p:spPr>
        <p:txBody>
          <a:bodyPr/>
          <a:lstStyle/>
          <a:p>
            <a:r>
              <a:rPr lang="en-US" dirty="0"/>
              <a:t>B .SRIKRISHNAN</a:t>
            </a:r>
          </a:p>
        </p:txBody>
      </p:sp>
      <p:pic>
        <p:nvPicPr>
          <p:cNvPr id="8" name="Picture Placeholder 7" descr="A close - up of a record player">
            <a:extLst>
              <a:ext uri="{FF2B5EF4-FFF2-40B4-BE49-F238E27FC236}">
                <a16:creationId xmlns:a16="http://schemas.microsoft.com/office/drawing/2014/main" id="{33532A47-3BF0-4F92-A773-5C134A954CB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43302" y="3351746"/>
            <a:ext cx="7519558" cy="3506255"/>
          </a:xfrm>
        </p:spPr>
      </p:pic>
    </p:spTree>
    <p:extLst>
      <p:ext uri="{BB962C8B-B14F-4D97-AF65-F5344CB8AC3E}">
        <p14:creationId xmlns:p14="http://schemas.microsoft.com/office/powerpoint/2010/main" val="30057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4CCA1-A80F-ED88-0F8D-4DED74C5C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3645" y="0"/>
            <a:ext cx="7891670" cy="261995"/>
          </a:xfrm>
        </p:spPr>
        <p:txBody>
          <a:bodyPr>
            <a:noAutofit/>
          </a:bodyPr>
          <a:lstStyle/>
          <a:p>
            <a:r>
              <a:rPr lang="en-IN" sz="2000" dirty="0"/>
              <a:t>Entity-Relation diagram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0BAFE35-CFE5-2E0D-5EB2-677432A041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61996"/>
            <a:ext cx="12192000" cy="6147948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527702-8549-E5E5-189E-FAAD1986B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Wednesday, May 18,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C9BC7-3FE1-5F42-EE1B-4B9E511B0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40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ED544-361B-7674-FE71-65580A4FC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flow Design 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D233FC-ADDE-B56E-BFBE-FAB52BE83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Java  Programming Project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A5E5D0-C190-A609-27DB-AC6558E2B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Program flow decides how my program works and what it should do after a particular input or event.</a:t>
            </a:r>
          </a:p>
          <a:p>
            <a:endParaRPr lang="en-IN" dirty="0"/>
          </a:p>
          <a:p>
            <a:r>
              <a:rPr lang="en-IN" dirty="0"/>
              <a:t>Clean and organised program flow ensures that it is easier to code and the also easier to add new features.</a:t>
            </a:r>
          </a:p>
          <a:p>
            <a:endParaRPr lang="en-IN" dirty="0"/>
          </a:p>
          <a:p>
            <a:r>
              <a:rPr lang="en-IN" dirty="0"/>
              <a:t>A flow diagram or algorithm can be used to describe the program flow. 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19203C-F0B1-EC79-E66B-64A5BB3E8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Wednesday, May 18,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5F880-A5D8-B94D-5243-C48B31294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014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8A273-E108-4158-B63B-49B2FB986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5908" y="0"/>
            <a:ext cx="3470744" cy="288632"/>
          </a:xfrm>
        </p:spPr>
        <p:txBody>
          <a:bodyPr>
            <a:normAutofit fontScale="90000"/>
          </a:bodyPr>
          <a:lstStyle/>
          <a:p>
            <a:r>
              <a:rPr lang="en-US" sz="2000" dirty="0"/>
              <a:t>Flow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F78BF-EED7-4AC2-968A-8644D6224B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09560" y="6409944"/>
            <a:ext cx="3703320" cy="448056"/>
          </a:xfrm>
        </p:spPr>
        <p:txBody>
          <a:bodyPr/>
          <a:lstStyle/>
          <a:p>
            <a:r>
              <a:rPr lang="en-US" dirty="0"/>
              <a:t>Wednesday, may 18,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9EF26-3B47-496A-81C1-04CA0FCA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/>
          <a:lstStyle/>
          <a:p>
            <a:fld id="{C01389E6-C847-4AD0-B56D-D205B2EAB1EE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8FB1776-2065-BB2F-8BA2-B53E955D2A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88632"/>
            <a:ext cx="12191999" cy="6121312"/>
          </a:xfrm>
        </p:spPr>
      </p:pic>
    </p:spTree>
    <p:extLst>
      <p:ext uri="{BB962C8B-B14F-4D97-AF65-F5344CB8AC3E}">
        <p14:creationId xmlns:p14="http://schemas.microsoft.com/office/powerpoint/2010/main" val="371732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3E8D9-C434-718B-F25E-19C376161C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Creation and Coding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9E756-ABC4-31BE-92A8-9A64FA7F8F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The fun part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FAE8E-D4AB-C34D-C437-379AA07EF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Java  Programming Project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159DC0-3F7B-FE43-C66E-BE049AC48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Wednesday, May 18, 2022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03F1D26-E8DB-C624-3BA5-FD289F204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13</a:t>
            </a:fld>
            <a:endParaRPr lang="en-US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C6F4BD71-0B0B-98E9-D80D-730636B9656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818" r="2818"/>
          <a:stretch>
            <a:fillRect/>
          </a:stretch>
        </p:blipFill>
        <p:spPr/>
      </p:pic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FC51AD3A-76D8-CCC9-E6ED-FB5E060ED7C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4297" r="429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40793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F5F-79BA-C60F-08BA-083251932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Database Creation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4E3032-8507-2BA8-769A-C882B146B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917032" y="1919118"/>
            <a:ext cx="4114800" cy="457200"/>
          </a:xfrm>
        </p:spPr>
        <p:txBody>
          <a:bodyPr/>
          <a:lstStyle/>
          <a:p>
            <a:r>
              <a:rPr lang="en-US" dirty="0"/>
              <a:t>Java  Programming Project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5D2723-C0C7-A93C-A8E6-9D743766C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593784"/>
            <a:ext cx="10190163" cy="3468688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Create the tables in the database using the E.R diagram.</a:t>
            </a:r>
          </a:p>
          <a:p>
            <a:r>
              <a:rPr lang="en-IN" dirty="0"/>
              <a:t>Ensure integrity of data like non- duplicate user email, non-duplicate songs in a playlist.</a:t>
            </a:r>
          </a:p>
          <a:p>
            <a:r>
              <a:rPr lang="en-IN" dirty="0"/>
              <a:t>Test the database by inserting values.</a:t>
            </a:r>
          </a:p>
          <a:p>
            <a:r>
              <a:rPr lang="en-IN" dirty="0"/>
              <a:t>Ensure that the tables are 3NF normalised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 (1NF- No duplicate columns (Use primary or composite key) ),  </a:t>
            </a:r>
          </a:p>
          <a:p>
            <a:pPr marL="0" indent="0">
              <a:buNone/>
            </a:pPr>
            <a:r>
              <a:rPr lang="en-IN" dirty="0"/>
              <a:t> (2NF- non-dependence of irrelevant non primary key attribute on primary key(Separate tables)),</a:t>
            </a:r>
          </a:p>
          <a:p>
            <a:pPr marL="0" indent="0">
              <a:buNone/>
            </a:pPr>
            <a:r>
              <a:rPr lang="en-IN" dirty="0"/>
              <a:t> (3NF- non transitive dependence of non primary key attribute on primary key (Use foreign keys)).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02D0BD-F7D3-8E19-03FC-346B6A7A2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Wednesday, may 18,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F7A69-2B0D-7DFB-F1FF-183317960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89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96646DD-9771-4241-9017-A1226C4F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5957" y="-60734"/>
            <a:ext cx="3080084" cy="321484"/>
          </a:xfrm>
        </p:spPr>
        <p:txBody>
          <a:bodyPr>
            <a:normAutofit fontScale="90000"/>
          </a:bodyPr>
          <a:lstStyle/>
          <a:p>
            <a:r>
              <a:rPr lang="en-US" sz="2000" dirty="0"/>
              <a:t>Query Samples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7C0C8496-3347-458C-A9DA-C0C7BA01F9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09560" y="6409944"/>
            <a:ext cx="3703320" cy="448056"/>
          </a:xfrm>
        </p:spPr>
        <p:txBody>
          <a:bodyPr/>
          <a:lstStyle/>
          <a:p>
            <a:r>
              <a:rPr lang="en-US" dirty="0"/>
              <a:t>Wednesday, may 18, 2022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B4425451-8618-441E-9D12-2D59D6AD1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/>
          <a:lstStyle/>
          <a:p>
            <a:fld id="{C01389E6-C847-4AD0-B56D-D205B2EAB1EE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52BB48-DCC6-B47B-3285-58AD915A2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4833"/>
            <a:ext cx="12192000" cy="20952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D580C9-DA9D-2C13-D0F6-84F193BBD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08" y="2491707"/>
            <a:ext cx="12195808" cy="15765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C219041-35F1-DD33-3CE8-B5C383EC09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59958"/>
            <a:ext cx="12192000" cy="21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082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F5F-79BA-C60F-08BA-083251932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Coding principles USED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4E3032-8507-2BA8-769A-C882B146B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Java  Programming Project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5D2723-C0C7-A93C-A8E6-9D743766C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593784"/>
            <a:ext cx="10190163" cy="3468688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The code should follow the SOLID principles of coding to ensure that it is easy to read and update.</a:t>
            </a:r>
          </a:p>
          <a:p>
            <a:r>
              <a:rPr lang="en-IN" dirty="0"/>
              <a:t>The code has been designed following the program flow determined beforehand.</a:t>
            </a:r>
          </a:p>
          <a:p>
            <a:r>
              <a:rPr lang="en-IN" dirty="0"/>
              <a:t>Single-Responsibility principle was used to segregate classes based on its function.</a:t>
            </a:r>
          </a:p>
          <a:p>
            <a:r>
              <a:rPr lang="en-IN" dirty="0" err="1"/>
              <a:t>Liskov</a:t>
            </a:r>
            <a:r>
              <a:rPr lang="en-IN" dirty="0"/>
              <a:t> Substitution principle have been implemented by creating a parent class ‘</a:t>
            </a:r>
            <a:r>
              <a:rPr lang="en-IN" dirty="0" err="1"/>
              <a:t>AudioTrack</a:t>
            </a:r>
            <a:r>
              <a:rPr lang="en-IN" dirty="0"/>
              <a:t>’, from which any audio file(‘Song’, ‘Episode’) is created as a subclass.</a:t>
            </a:r>
          </a:p>
          <a:p>
            <a:r>
              <a:rPr lang="en-IN" dirty="0"/>
              <a:t>Dependency Inversion principle has been implemented by using Interfaces, to ensure we can change the program by implementing the interface in our new class without losing functionality.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02D0BD-F7D3-8E19-03FC-346B6A7A2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Wednesday, may 18,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F7A69-2B0D-7DFB-F1FF-183317960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61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F5F-79BA-C60F-08BA-083251932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8 features used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4E3032-8507-2BA8-769A-C882B146B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Java  Programming Project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5D2723-C0C7-A93C-A8E6-9D743766C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593784"/>
            <a:ext cx="10190163" cy="3468688"/>
          </a:xfrm>
        </p:spPr>
        <p:txBody>
          <a:bodyPr>
            <a:normAutofit/>
          </a:bodyPr>
          <a:lstStyle/>
          <a:p>
            <a:r>
              <a:rPr lang="en-IN" dirty="0"/>
              <a:t>Java 8 features include collections and lambdas.</a:t>
            </a:r>
          </a:p>
          <a:p>
            <a:r>
              <a:rPr lang="en-IN" dirty="0"/>
              <a:t>Optional has been used to verify whether a value is null.</a:t>
            </a:r>
          </a:p>
          <a:p>
            <a:r>
              <a:rPr lang="en-IN" dirty="0"/>
              <a:t>List has been used to create a list of </a:t>
            </a:r>
            <a:r>
              <a:rPr lang="en-IN" dirty="0" err="1"/>
              <a:t>AudioTracks</a:t>
            </a:r>
            <a:r>
              <a:rPr lang="en-IN" dirty="0"/>
              <a:t>, which should be played.</a:t>
            </a:r>
          </a:p>
          <a:p>
            <a:r>
              <a:rPr lang="en-IN" dirty="0"/>
              <a:t>Predicate has been used to test values like email or password.</a:t>
            </a:r>
          </a:p>
          <a:p>
            <a:r>
              <a:rPr lang="en-IN" dirty="0"/>
              <a:t>Supplier has been used to get random number for shuffling tracks</a:t>
            </a:r>
          </a:p>
          <a:p>
            <a:r>
              <a:rPr lang="en-IN" dirty="0"/>
              <a:t>Streams have been used to display the songs and podcasts in the playlist.</a:t>
            </a:r>
          </a:p>
          <a:p>
            <a:r>
              <a:rPr lang="en-IN" dirty="0"/>
              <a:t>Consumer has been used to print the track details in the Stream.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02D0BD-F7D3-8E19-03FC-346B6A7A2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Wednesday, may 18,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F7A69-2B0D-7DFB-F1FF-183317960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258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96646DD-9771-4241-9017-A1226C4F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5957" y="-60734"/>
            <a:ext cx="3080084" cy="321484"/>
          </a:xfrm>
        </p:spPr>
        <p:txBody>
          <a:bodyPr>
            <a:normAutofit/>
          </a:bodyPr>
          <a:lstStyle/>
          <a:p>
            <a:r>
              <a:rPr lang="en-US" sz="2000" dirty="0"/>
              <a:t>Code Samples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7C0C8496-3347-458C-A9DA-C0C7BA01F9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09560" y="6409944"/>
            <a:ext cx="3703320" cy="448056"/>
          </a:xfrm>
        </p:spPr>
        <p:txBody>
          <a:bodyPr/>
          <a:lstStyle/>
          <a:p>
            <a:r>
              <a:rPr lang="en-US" dirty="0"/>
              <a:t>Wednesday, may 18, 2022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B4425451-8618-441E-9D12-2D59D6AD1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/>
          <a:lstStyle/>
          <a:p>
            <a:fld id="{C01389E6-C847-4AD0-B56D-D205B2EAB1E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901E8FA7-918B-007C-FB3F-E3D0DFD7744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61222E7-30CA-93D5-BD55-A4CEF7AA5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36933"/>
            <a:ext cx="6010656" cy="305598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E329095-DC44-1E30-54E1-844A03EF1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336934"/>
            <a:ext cx="6096001" cy="305598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2D5E609-48CF-E90F-B369-7DA067B3E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29000"/>
            <a:ext cx="6010656" cy="298094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3013603-E769-75BB-CE1C-AC18CAA317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3428999"/>
            <a:ext cx="6096001" cy="298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35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3E8D9-C434-718B-F25E-19C376161C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2892106"/>
            <a:ext cx="4506259" cy="342704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Class diagram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FAE8E-D4AB-C34D-C437-379AA07EF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Java  Programming Project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159DC0-3F7B-FE43-C66E-BE049AC48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Wednesday, May 18, 2022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03F1D26-E8DB-C624-3BA5-FD289F204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19</a:t>
            </a:fld>
            <a:endParaRPr lang="en-US" dirty="0"/>
          </a:p>
        </p:txBody>
      </p:sp>
      <p:pic>
        <p:nvPicPr>
          <p:cNvPr id="15" name="Content Placeholder 7">
            <a:extLst>
              <a:ext uri="{FF2B5EF4-FFF2-40B4-BE49-F238E27FC236}">
                <a16:creationId xmlns:a16="http://schemas.microsoft.com/office/drawing/2014/main" id="{1FD3306E-A844-D5B3-E9CE-80F994E3C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989" y="11550"/>
            <a:ext cx="8005011" cy="639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00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CC368-94C3-4438-BABC-31C920479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16" y="586633"/>
            <a:ext cx="3125336" cy="361158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916FA212-79E7-4F38-B08F-FC68988E5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1" y="1912217"/>
            <a:ext cx="4114800" cy="457200"/>
          </a:xfrm>
        </p:spPr>
        <p:txBody>
          <a:bodyPr/>
          <a:lstStyle/>
          <a:p>
            <a:r>
              <a:rPr lang="en-US" dirty="0"/>
              <a:t>Java  Programming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23649-3D75-4D6D-8156-51D7E6B1771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778375" y="863600"/>
            <a:ext cx="3441700" cy="5130800"/>
          </a:xfrm>
        </p:spPr>
        <p:txBody>
          <a:bodyPr/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Program Design</a:t>
            </a:r>
          </a:p>
          <a:p>
            <a:r>
              <a:rPr lang="en-US" dirty="0"/>
              <a:t>Database Creation and Coding</a:t>
            </a:r>
          </a:p>
          <a:p>
            <a:r>
              <a:rPr lang="en-US" dirty="0"/>
              <a:t>Java8 Features</a:t>
            </a:r>
          </a:p>
          <a:p>
            <a:r>
              <a:rPr lang="en-US" dirty="0"/>
              <a:t>Points To Improve</a:t>
            </a:r>
          </a:p>
        </p:txBody>
      </p:sp>
      <p:pic>
        <p:nvPicPr>
          <p:cNvPr id="8" name="Picture Placeholder 7" descr="A close - up of a violin">
            <a:extLst>
              <a:ext uri="{FF2B5EF4-FFF2-40B4-BE49-F238E27FC236}">
                <a16:creationId xmlns:a16="http://schemas.microsoft.com/office/drawing/2014/main" id="{44C36EBD-DB9B-4ACF-A771-1AB4705F951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87384" y="868680"/>
            <a:ext cx="2505456" cy="1499616"/>
          </a:xfrm>
        </p:spPr>
      </p:pic>
      <p:pic>
        <p:nvPicPr>
          <p:cNvPr id="10" name="Picture Placeholder 9" descr="A close - up of a violinist">
            <a:extLst>
              <a:ext uri="{FF2B5EF4-FFF2-40B4-BE49-F238E27FC236}">
                <a16:creationId xmlns:a16="http://schemas.microsoft.com/office/drawing/2014/main" id="{DA5E6B02-8CB9-4AF0-B81A-3B61DEE58E0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87384" y="2688336"/>
            <a:ext cx="2505456" cy="1499616"/>
          </a:xfr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6C36903A-8E11-4CCF-BB75-9C2BA05F8E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10111" y="6409170"/>
            <a:ext cx="3702392" cy="448830"/>
          </a:xfrm>
        </p:spPr>
        <p:txBody>
          <a:bodyPr/>
          <a:lstStyle/>
          <a:p>
            <a:r>
              <a:rPr lang="en-US" dirty="0"/>
              <a:t>Wednesday, may 18, 2022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5E3C6B7-507C-4330-B4B5-6B3975EF0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678" y="6408742"/>
            <a:ext cx="438652" cy="448830"/>
          </a:xfrm>
        </p:spPr>
        <p:txBody>
          <a:bodyPr/>
          <a:lstStyle/>
          <a:p>
            <a:fld id="{39A857F5-96C8-461D-A78C-38E92FE1C52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D4327AF3-62E4-19B7-51A2-9146AF787C6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 l="10753" r="1075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3898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51886-AA43-422E-B193-F1F3DF7D8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</p:spPr>
        <p:txBody>
          <a:bodyPr/>
          <a:lstStyle/>
          <a:p>
            <a:r>
              <a:rPr lang="en-US" dirty="0"/>
              <a:t>Summary of steps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43A6F8-52D4-4DE7-8CC0-08DC662C2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1911096"/>
            <a:ext cx="4114800" cy="457200"/>
          </a:xfrm>
        </p:spPr>
        <p:txBody>
          <a:bodyPr/>
          <a:lstStyle/>
          <a:p>
            <a:r>
              <a:rPr lang="en-US" dirty="0"/>
              <a:t>Java  Programming Project</a:t>
            </a:r>
          </a:p>
        </p:txBody>
      </p:sp>
      <p:graphicFrame>
        <p:nvGraphicFramePr>
          <p:cNvPr id="7" name="Content Placeholder 6" descr="Timeline Smart Art">
            <a:extLst>
              <a:ext uri="{FF2B5EF4-FFF2-40B4-BE49-F238E27FC236}">
                <a16:creationId xmlns:a16="http://schemas.microsoft.com/office/drawing/2014/main" id="{7F19F4C0-09A9-4052-8CA4-4CE1AF00A3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307803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32410C-796A-4C04-978D-E9F12DC15F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09560" y="6409944"/>
            <a:ext cx="3703320" cy="448056"/>
          </a:xfrm>
        </p:spPr>
        <p:txBody>
          <a:bodyPr/>
          <a:lstStyle/>
          <a:p>
            <a:r>
              <a:rPr lang="en-US" dirty="0"/>
              <a:t>Wednesday, may 18,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E1B71-4F09-43CB-815A-9B020C22A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/>
          <a:lstStyle/>
          <a:p>
            <a:fld id="{C01389E6-C847-4AD0-B56D-D205B2EAB1E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6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F5F-79BA-C60F-08BA-083251932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Points to improve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4E3032-8507-2BA8-769A-C882B146B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900989" y="1917032"/>
            <a:ext cx="4114800" cy="457200"/>
          </a:xfrm>
        </p:spPr>
        <p:txBody>
          <a:bodyPr/>
          <a:lstStyle/>
          <a:p>
            <a:r>
              <a:rPr lang="en-US" dirty="0"/>
              <a:t>Java  Programming Project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5D2723-C0C7-A93C-A8E6-9D743766C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593784"/>
            <a:ext cx="10190163" cy="3468688"/>
          </a:xfrm>
        </p:spPr>
        <p:txBody>
          <a:bodyPr>
            <a:normAutofit/>
          </a:bodyPr>
          <a:lstStyle/>
          <a:p>
            <a:r>
              <a:rPr lang="en-IN" dirty="0"/>
              <a:t>Can use Interface-segregation principle to ensure that future classes are not forced to implement all the methods in the interface.</a:t>
            </a:r>
          </a:p>
          <a:p>
            <a:r>
              <a:rPr lang="en-IN" dirty="0"/>
              <a:t>This can be done by using functional interfaces.</a:t>
            </a:r>
          </a:p>
          <a:p>
            <a:r>
              <a:rPr lang="en-IN" dirty="0"/>
              <a:t>Can find a way to make the audio track stop upon completion automatically and go back to the previous window.</a:t>
            </a:r>
          </a:p>
          <a:p>
            <a:r>
              <a:rPr lang="en-IN" dirty="0"/>
              <a:t>Can make the program user friendly by reducing the number of steps needed to use a feature like playing a song.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02D0BD-F7D3-8E19-03FC-346B6A7A2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Wednesday, may 18,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F7A69-2B0D-7DFB-F1FF-183317960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74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62C5A-DC3A-4D57-A7F0-A52C0B0842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3807" y="4611271"/>
            <a:ext cx="10229073" cy="1171556"/>
          </a:xfrm>
        </p:spPr>
        <p:txBody>
          <a:bodyPr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F0DCEA-5CBC-4FE3-A819-C5EBE40E29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1" y="5970897"/>
            <a:ext cx="9448800" cy="429904"/>
          </a:xfrm>
        </p:spPr>
        <p:txBody>
          <a:bodyPr/>
          <a:lstStyle/>
          <a:p>
            <a:r>
              <a:rPr lang="en-US" dirty="0"/>
              <a:t>B SRIKRISHNAN</a:t>
            </a:r>
          </a:p>
        </p:txBody>
      </p:sp>
      <p:pic>
        <p:nvPicPr>
          <p:cNvPr id="14" name="Picture Placeholder 13" descr="A close - up of a violinist">
            <a:extLst>
              <a:ext uri="{FF2B5EF4-FFF2-40B4-BE49-F238E27FC236}">
                <a16:creationId xmlns:a16="http://schemas.microsoft.com/office/drawing/2014/main" id="{5BC04982-CB92-4287-8A66-635C3958558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88952" cy="446227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4C6ED3-13A4-4C80-9C81-CB6CC8D7D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1911096"/>
            <a:ext cx="4114800" cy="457200"/>
          </a:xfrm>
        </p:spPr>
        <p:txBody>
          <a:bodyPr/>
          <a:lstStyle/>
          <a:p>
            <a:r>
              <a:rPr lang="en-US" dirty="0"/>
              <a:t>Java  Programming Project</a:t>
            </a:r>
          </a:p>
        </p:txBody>
      </p:sp>
      <p:sp>
        <p:nvSpPr>
          <p:cNvPr id="21" name="Date Placeholder 20">
            <a:extLst>
              <a:ext uri="{FF2B5EF4-FFF2-40B4-BE49-F238E27FC236}">
                <a16:creationId xmlns:a16="http://schemas.microsoft.com/office/drawing/2014/main" id="{6FF32649-32BD-4DF7-8CF4-C5EF7B01FD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09560" y="6409944"/>
            <a:ext cx="3703320" cy="448056"/>
          </a:xfrm>
        </p:spPr>
        <p:txBody>
          <a:bodyPr/>
          <a:lstStyle/>
          <a:p>
            <a:r>
              <a:rPr lang="en-US" dirty="0"/>
              <a:t>Wednesday, may 18, 2022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6D853837-26C5-47BD-A51B-085EDF922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/>
          <a:lstStyle/>
          <a:p>
            <a:fld id="{C01389E6-C847-4AD0-B56D-D205B2EAB1E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40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5D7CA65-D923-428F-A1EF-58CB4CF01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9893" y="457200"/>
            <a:ext cx="6230956" cy="1569368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21" name="Picture Placeholder 20" descr="A close - up of a record player">
            <a:extLst>
              <a:ext uri="{FF2B5EF4-FFF2-40B4-BE49-F238E27FC236}">
                <a16:creationId xmlns:a16="http://schemas.microsoft.com/office/drawing/2014/main" id="{F14649D9-001A-4ED1-8718-38FA144D158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041648" cy="1618488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DD88E-C342-4482-A7E8-CD06315F2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1911096"/>
            <a:ext cx="4114800" cy="457200"/>
          </a:xfrm>
          <a:effectLst/>
        </p:spPr>
        <p:txBody>
          <a:bodyPr/>
          <a:lstStyle/>
          <a:p>
            <a:r>
              <a:rPr lang="en-US" dirty="0"/>
              <a:t>Java  Programming Project</a:t>
            </a:r>
          </a:p>
        </p:txBody>
      </p:sp>
      <p:pic>
        <p:nvPicPr>
          <p:cNvPr id="27" name="Picture Placeholder 26" descr="A crowd of people at a concert&#10;">
            <a:extLst>
              <a:ext uri="{FF2B5EF4-FFF2-40B4-BE49-F238E27FC236}">
                <a16:creationId xmlns:a16="http://schemas.microsoft.com/office/drawing/2014/main" id="{94309FBC-D2AD-4361-8C0F-FCA96A0919A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616756"/>
            <a:ext cx="4041648" cy="1618488"/>
          </a:xfrm>
        </p:spPr>
      </p:pic>
      <p:pic>
        <p:nvPicPr>
          <p:cNvPr id="29" name="Picture Placeholder 28" descr="A picture containing a dj deck with levers">
            <a:extLst>
              <a:ext uri="{FF2B5EF4-FFF2-40B4-BE49-F238E27FC236}">
                <a16:creationId xmlns:a16="http://schemas.microsoft.com/office/drawing/2014/main" id="{7E54054D-570A-4FEA-8A80-4E48B629C4A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233512"/>
            <a:ext cx="4041648" cy="1618488"/>
          </a:xfr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AF4EEE3-8713-423E-B3A1-79F90270657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770438" y="2368550"/>
            <a:ext cx="6230411" cy="3390900"/>
          </a:xfrm>
        </p:spPr>
        <p:txBody>
          <a:bodyPr/>
          <a:lstStyle/>
          <a:p>
            <a:r>
              <a:rPr lang="en-US" dirty="0"/>
              <a:t>Jukebox is a music playing device used to play a music of the given choice from its stored music. </a:t>
            </a:r>
          </a:p>
          <a:p>
            <a:r>
              <a:rPr lang="en-US" dirty="0"/>
              <a:t>The jukebox java project aims to create a modern jukebox java program, which can play a song or a podcast of the user’s choice from the list of tracks in the database. Other features include registering users, creating playlists for the user.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D29D7-172E-44FC-9DB9-37788BC0FD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09560" y="6409944"/>
            <a:ext cx="3703320" cy="448056"/>
          </a:xfrm>
        </p:spPr>
        <p:txBody>
          <a:bodyPr/>
          <a:lstStyle/>
          <a:p>
            <a:r>
              <a:rPr lang="en-US" dirty="0"/>
              <a:t>Wednesday, may 18,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4DBB0-116F-4811-B263-A1E2ADE35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/>
          <a:lstStyle/>
          <a:p>
            <a:fld id="{8B48EBF6-60E6-462A-9155-5FAF136BCCBC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C7EE10EC-7377-0EA8-D4C6-7F625E62248B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6"/>
          <a:srcRect t="18300" b="1830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39589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E8DFAF9-B167-436E-89D1-4B7066EA39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9154" y="987237"/>
            <a:ext cx="4506259" cy="2976491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25DEB519-11FF-4424-9BF3-B1EDC0F57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9154" y="4393824"/>
            <a:ext cx="4506259" cy="1597145"/>
          </a:xfrm>
        </p:spPr>
        <p:txBody>
          <a:bodyPr/>
          <a:lstStyle/>
          <a:p>
            <a:r>
              <a:rPr lang="en-US" dirty="0"/>
              <a:t>My Understanding of the problem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FB81DAD-88A7-463E-B09A-E1BC93B15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Java  Programming Project</a:t>
            </a:r>
          </a:p>
        </p:txBody>
      </p:sp>
      <p:pic>
        <p:nvPicPr>
          <p:cNvPr id="14" name="Picture Placeholder 13" descr="A picture containing a dj deck with levers">
            <a:extLst>
              <a:ext uri="{FF2B5EF4-FFF2-40B4-BE49-F238E27FC236}">
                <a16:creationId xmlns:a16="http://schemas.microsoft.com/office/drawing/2014/main" id="{D3212BBA-7AB4-4A90-93F9-1B40576326A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31152" y="627063"/>
            <a:ext cx="4195763" cy="2674937"/>
          </a:xfrm>
        </p:spPr>
      </p:pic>
      <p:pic>
        <p:nvPicPr>
          <p:cNvPr id="16" name="Picture Placeholder 15" descr="Close-up of a DJ Deck">
            <a:extLst>
              <a:ext uri="{FF2B5EF4-FFF2-40B4-BE49-F238E27FC236}">
                <a16:creationId xmlns:a16="http://schemas.microsoft.com/office/drawing/2014/main" id="{9AA84949-1394-42B3-8A1F-D93B0A3C055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31152" y="3621024"/>
            <a:ext cx="4195763" cy="2674937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32A381B-EC49-4FA8-B4CB-033658FD3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Wednesday, may 18, 2022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4FB7EA2-5848-4DB6-828C-99DA351EE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36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F5F-79BA-C60F-08BA-083251932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Songs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4E3032-8507-2BA8-769A-C882B146B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92968" y="1911096"/>
            <a:ext cx="4114800" cy="457200"/>
          </a:xfrm>
        </p:spPr>
        <p:txBody>
          <a:bodyPr/>
          <a:lstStyle/>
          <a:p>
            <a:r>
              <a:rPr lang="en-US" dirty="0"/>
              <a:t>Java  Programming Project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5D2723-C0C7-A93C-A8E6-9D743766C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593784"/>
            <a:ext cx="10190163" cy="3468688"/>
          </a:xfrm>
        </p:spPr>
        <p:txBody>
          <a:bodyPr/>
          <a:lstStyle/>
          <a:p>
            <a:r>
              <a:rPr lang="en-IN" dirty="0"/>
              <a:t>Jukebox should contain songs of different genres and by different artists.</a:t>
            </a:r>
          </a:p>
          <a:p>
            <a:endParaRPr lang="en-IN" dirty="0"/>
          </a:p>
          <a:p>
            <a:r>
              <a:rPr lang="en-IN" dirty="0"/>
              <a:t>The user should be able to search for a song by typing full or part of the song name , artist name or album name.</a:t>
            </a:r>
          </a:p>
          <a:p>
            <a:endParaRPr lang="en-IN" dirty="0"/>
          </a:p>
          <a:p>
            <a:r>
              <a:rPr lang="en-IN" dirty="0"/>
              <a:t>Allow the user to add the song to an existing playlist or create a new one and add the song.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02D0BD-F7D3-8E19-03FC-346B6A7A2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Wednesday, may 18,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F7A69-2B0D-7DFB-F1FF-183317960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34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7C5DE-BD7A-5137-E148-B4D48A894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Podcasts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C9DBDC-8F89-2B8D-D223-7656508B8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Java  Programming Project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578B8-CD66-FE28-4B0D-B488C8C32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Podcasts by different celebrities should be available.</a:t>
            </a:r>
          </a:p>
          <a:p>
            <a:endParaRPr lang="en-IN" dirty="0"/>
          </a:p>
          <a:p>
            <a:r>
              <a:rPr lang="en-IN" dirty="0"/>
              <a:t>Can search a podcast by its entering full or part of the podcast or celebrity name.</a:t>
            </a:r>
          </a:p>
          <a:p>
            <a:endParaRPr lang="en-IN" dirty="0"/>
          </a:p>
          <a:p>
            <a:r>
              <a:rPr lang="en-IN" dirty="0"/>
              <a:t>Allow the user to podcasts to an existing playlist or create a new playlist and add the podcast to it.</a:t>
            </a:r>
          </a:p>
          <a:p>
            <a:endParaRPr lang="en-IN" dirty="0"/>
          </a:p>
          <a:p>
            <a:r>
              <a:rPr lang="en-IN" dirty="0"/>
              <a:t> Adding a podcast should add all the episodes in the podcast by date. 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42ABD9-1CCB-07A5-D5DA-1E91A7D1A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Wednesday, May 18,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82AA5-1713-D230-57CE-D76660452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44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1B91-3ADB-7722-D8AE-F8FE42E48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Playlists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CDF899-54F2-38F7-AC57-EA09CBA7A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Java  Programming Project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BDA4A1-CDC8-A7F9-764C-F3AB60937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0038" y="2593784"/>
            <a:ext cx="10190163" cy="3468688"/>
          </a:xfrm>
        </p:spPr>
        <p:txBody>
          <a:bodyPr>
            <a:normAutofit/>
          </a:bodyPr>
          <a:lstStyle/>
          <a:p>
            <a:r>
              <a:rPr lang="en-IN" dirty="0"/>
              <a:t>All the songs and podcasts in the playlist should be displayed upon selection and user should be able to select any track from them.</a:t>
            </a:r>
          </a:p>
          <a:p>
            <a:endParaRPr lang="en-IN" dirty="0"/>
          </a:p>
          <a:p>
            <a:r>
              <a:rPr lang="en-IN" dirty="0"/>
              <a:t>Must be able to go to the next and previous track in the playlist. Looping and shuffling should also be included . 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The time remaining in the track should be displayed. Also user should be able to  pause and resume the track playing.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E9E2E6-B329-7B8E-B54D-E5CA485C5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Wednesday, May 18,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E171A-5874-16F7-B906-39EAD2A13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484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3E8D9-C434-718B-F25E-19C376161C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Program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9E756-ABC4-31BE-92A8-9A64FA7F8F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How should my code 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FAE8E-D4AB-C34D-C437-379AA07EF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Java  Programming Project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E4F709C0-497B-8EDB-D9FC-B9AA83D4CC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4714" r="4714"/>
          <a:stretch>
            <a:fillRect/>
          </a:stretch>
        </p:blipFill>
        <p:spPr/>
      </p:pic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8420D0A2-01C4-8A39-AA7F-7D67DA91AF9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7713" b="7713"/>
          <a:stretch>
            <a:fillRect/>
          </a:stretch>
        </p:blipFill>
        <p:spPr/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159DC0-3F7B-FE43-C66E-BE049AC48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Wednesday, May 18, 2022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03F1D26-E8DB-C624-3BA5-FD289F204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633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ED544-361B-7674-FE71-65580A4FC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 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D233FC-ADDE-B56E-BFBE-FAB52BE83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Java  Programming Project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A5E5D0-C190-A609-27DB-AC6558E2B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database stores the songs, podcasts, playlists and user details and is hence the first step in design.</a:t>
            </a:r>
          </a:p>
          <a:p>
            <a:r>
              <a:rPr lang="en-IN" dirty="0"/>
              <a:t>The database should ensure integrity of the data saved and must offer the flexibility to add or remove data.</a:t>
            </a:r>
          </a:p>
          <a:p>
            <a:r>
              <a:rPr lang="en-IN" dirty="0"/>
              <a:t>The database should avoid redundant repetition of rows(should be 3NF normalised ).</a:t>
            </a:r>
          </a:p>
          <a:p>
            <a:r>
              <a:rPr lang="en-IN" dirty="0"/>
              <a:t>The database is designed by using an Entity-Relation diagram, showing how different tables are related in the database.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19203C-F0B1-EC79-E66B-64A5BB3E8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Wednesday, May 18,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5F880-A5D8-B94D-5243-C48B31294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221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B9123E8-1B6B-49B5-873D-A8D01C369B6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C51EB17-D597-42E7-995C-18B75FCBF2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E43E0E-1DE3-4D32-85EB-739731B9E7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Gradient rise design</Template>
  <TotalTime>303</TotalTime>
  <Words>1087</Words>
  <Application>Microsoft Office PowerPoint</Application>
  <PresentationFormat>Widescreen</PresentationFormat>
  <Paragraphs>198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Avenir Next LT Pro</vt:lpstr>
      <vt:lpstr>Avenir Next LT Pro Light</vt:lpstr>
      <vt:lpstr>Calibri</vt:lpstr>
      <vt:lpstr>Symbol</vt:lpstr>
      <vt:lpstr>GradientRiseVTI</vt:lpstr>
      <vt:lpstr>JUKEBOX </vt:lpstr>
      <vt:lpstr>Agenda</vt:lpstr>
      <vt:lpstr>introduction</vt:lpstr>
      <vt:lpstr>Problem Statement</vt:lpstr>
      <vt:lpstr>Songs</vt:lpstr>
      <vt:lpstr>Podcasts</vt:lpstr>
      <vt:lpstr>Playlists</vt:lpstr>
      <vt:lpstr>Program design</vt:lpstr>
      <vt:lpstr>Database Design </vt:lpstr>
      <vt:lpstr>Entity-Relation diagram</vt:lpstr>
      <vt:lpstr>Program flow Design </vt:lpstr>
      <vt:lpstr>Flow diagram</vt:lpstr>
      <vt:lpstr>Database Creation and Coding</vt:lpstr>
      <vt:lpstr>Database Creation</vt:lpstr>
      <vt:lpstr>Query Samples</vt:lpstr>
      <vt:lpstr>Coding principles USED</vt:lpstr>
      <vt:lpstr>JAVA 8 features used</vt:lpstr>
      <vt:lpstr>Code Samples</vt:lpstr>
      <vt:lpstr>Class diagram</vt:lpstr>
      <vt:lpstr>Summary of steps</vt:lpstr>
      <vt:lpstr>Points to improve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JUKEBOX </dc:title>
  <dc:creator>SRIKRISHNAN BALAJI</dc:creator>
  <cp:lastModifiedBy>SRIKRISHNAN BALAJI</cp:lastModifiedBy>
  <cp:revision>4</cp:revision>
  <dcterms:created xsi:type="dcterms:W3CDTF">2022-05-17T13:29:35Z</dcterms:created>
  <dcterms:modified xsi:type="dcterms:W3CDTF">2022-05-17T18:40:02Z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