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27772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101377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274604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424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626385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19D0C-67F7-478B-AC3F-288C572F3778}"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370891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19D0C-67F7-478B-AC3F-288C572F3778}"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246990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1994288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275956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142806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137532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19D0C-67F7-478B-AC3F-288C572F377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32047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61074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19D0C-67F7-478B-AC3F-288C572F3778}"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433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19D0C-67F7-478B-AC3F-288C572F3778}"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86531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719D0C-67F7-478B-AC3F-288C572F3778}"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397283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80528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9D0C-67F7-478B-AC3F-288C572F377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10E21-B13D-48C3-BFE4-AA69AA3B6225}" type="slidenum">
              <a:rPr lang="en-US" smtClean="0"/>
              <a:t>‹#›</a:t>
            </a:fld>
            <a:endParaRPr lang="en-US"/>
          </a:p>
        </p:txBody>
      </p:sp>
    </p:spTree>
    <p:extLst>
      <p:ext uri="{BB962C8B-B14F-4D97-AF65-F5344CB8AC3E}">
        <p14:creationId xmlns:p14="http://schemas.microsoft.com/office/powerpoint/2010/main" val="395687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719D0C-67F7-478B-AC3F-288C572F3778}" type="datetimeFigureOut">
              <a:rPr lang="en-US" smtClean="0"/>
              <a:t>3/22/2023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6010E21-B13D-48C3-BFE4-AA69AA3B6225}" type="slidenum">
              <a:rPr lang="en-US" smtClean="0"/>
              <a:t>‹#›</a:t>
            </a:fld>
            <a:endParaRPr lang="en-US"/>
          </a:p>
        </p:txBody>
      </p:sp>
    </p:spTree>
    <p:extLst>
      <p:ext uri="{BB962C8B-B14F-4D97-AF65-F5344CB8AC3E}">
        <p14:creationId xmlns:p14="http://schemas.microsoft.com/office/powerpoint/2010/main" val="71249732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6F90-4108-E91B-FA66-516034AA649C}"/>
              </a:ext>
            </a:extLst>
          </p:cNvPr>
          <p:cNvSpPr>
            <a:spLocks noGrp="1"/>
          </p:cNvSpPr>
          <p:nvPr>
            <p:ph type="ctrTitle"/>
          </p:nvPr>
        </p:nvSpPr>
        <p:spPr>
          <a:xfrm>
            <a:off x="1751012" y="462588"/>
            <a:ext cx="8689976" cy="1982662"/>
          </a:xfrm>
        </p:spPr>
        <p:txBody>
          <a:bodyPr/>
          <a:lstStyle/>
          <a:p>
            <a:r>
              <a:rPr lang="en-US" b="1" dirty="0">
                <a:latin typeface="Times New Roman" panose="02020603050405020304" pitchFamily="18" charset="0"/>
                <a:cs typeface="Times New Roman" panose="02020603050405020304" pitchFamily="18" charset="0"/>
              </a:rPr>
              <a:t>Road Sign Recognition</a:t>
            </a:r>
          </a:p>
        </p:txBody>
      </p:sp>
      <p:sp>
        <p:nvSpPr>
          <p:cNvPr id="3" name="Subtitle 2">
            <a:extLst>
              <a:ext uri="{FF2B5EF4-FFF2-40B4-BE49-F238E27FC236}">
                <a16:creationId xmlns:a16="http://schemas.microsoft.com/office/drawing/2014/main" id="{0BC9DF8C-8714-3EED-8331-690A8DF0ACDF}"/>
              </a:ext>
            </a:extLst>
          </p:cNvPr>
          <p:cNvSpPr>
            <a:spLocks noGrp="1"/>
          </p:cNvSpPr>
          <p:nvPr>
            <p:ph type="subTitle" idx="1"/>
          </p:nvPr>
        </p:nvSpPr>
        <p:spPr>
          <a:xfrm>
            <a:off x="1751012" y="3010328"/>
            <a:ext cx="8689976" cy="2247471"/>
          </a:xfrm>
        </p:spPr>
        <p:txBody>
          <a:bodyPr>
            <a:normAutofit fontScale="92500" lnSpcReduction="20000"/>
          </a:bodyPr>
          <a:lstStyle/>
          <a:p>
            <a:pPr algn="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-presented by</a:t>
            </a:r>
          </a:p>
          <a:p>
            <a:pPr algn="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Bobba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Shruti</a:t>
            </a:r>
          </a:p>
          <a:p>
            <a:pPr algn="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Nehanvitha</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Adapa</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Kumar Akash Chowdary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Kommina</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Venkata Mahesh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Kanugula</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022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EE5-D32A-3C25-8067-D58978F7B3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EFBFF9-1941-92C4-07FF-05D7C0AAE7A1}"/>
              </a:ext>
            </a:extLst>
          </p:cNvPr>
          <p:cNvSpPr>
            <a:spLocks noGrp="1"/>
          </p:cNvSpPr>
          <p:nvPr>
            <p:ph idx="1"/>
          </p:nvPr>
        </p:nvSpPr>
        <p:spPr/>
        <p:txBody>
          <a:bodyPr/>
          <a:lstStyle/>
          <a:p>
            <a:endParaRPr lang="en-US"/>
          </a:p>
        </p:txBody>
      </p:sp>
      <p:pic>
        <p:nvPicPr>
          <p:cNvPr id="1026" name="Picture 2" descr="32,374 Thank You Stock Photos - Free &amp; Royalty-Free Stock ...">
            <a:extLst>
              <a:ext uri="{FF2B5EF4-FFF2-40B4-BE49-F238E27FC236}">
                <a16:creationId xmlns:a16="http://schemas.microsoft.com/office/drawing/2014/main" id="{737139F8-D773-F34B-A111-71F59B01A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676"/>
            <a:ext cx="12192000" cy="683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9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C101-9038-2CFD-BDE7-111C3CBB31D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A3501D4-8B68-31EE-BF47-9AE7DCE246D7}"/>
              </a:ext>
            </a:extLst>
          </p:cNvPr>
          <p:cNvSpPr>
            <a:spLocks noGrp="1"/>
          </p:cNvSpPr>
          <p:nvPr>
            <p:ph idx="1"/>
          </p:nvPr>
        </p:nvSpPr>
        <p:spPr>
          <a:xfrm>
            <a:off x="913775" y="2367093"/>
            <a:ext cx="4973317" cy="3424107"/>
          </a:xfrm>
        </p:spPr>
        <p:txBody>
          <a:bodyPr>
            <a:normAutofit/>
          </a:bodyPr>
          <a:lstStyle/>
          <a:p>
            <a:pPr algn="just"/>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Road sign recognition is an essential component of intelligent transportation systems, which aim to improve road safety, reduce congestion, and enhance the driving experience. With the rapid development of machine learning techniques, road sign recognition has become an increasingly popular research topic in recent years.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PDF] DETECTION, CATEGORIZATION AND RECOGNITION OF ROAD SIGNS FOR AUTONOMOUS  NAVIGATION | Semantic Scholar">
            <a:extLst>
              <a:ext uri="{FF2B5EF4-FFF2-40B4-BE49-F238E27FC236}">
                <a16:creationId xmlns:a16="http://schemas.microsoft.com/office/drawing/2014/main" id="{26D37721-C2A8-81C9-AE8D-EBE6CA9EA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362" y="1801109"/>
            <a:ext cx="3867364" cy="455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9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786E-FD93-B0A8-49CF-81F09244144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a:t>
            </a:r>
            <a:r>
              <a:rPr lang="en-US" sz="4000" b="1" dirty="0" err="1">
                <a:latin typeface="Times New Roman" panose="02020603050405020304" pitchFamily="18" charset="0"/>
                <a:cs typeface="Times New Roman" panose="02020603050405020304" pitchFamily="18" charset="0"/>
              </a:rPr>
              <a:t>statment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4F810E-29A8-74C5-D2E6-1102C28C93AE}"/>
              </a:ext>
            </a:extLst>
          </p:cNvPr>
          <p:cNvSpPr>
            <a:spLocks noGrp="1"/>
          </p:cNvSpPr>
          <p:nvPr>
            <p:ph idx="1"/>
          </p:nvPr>
        </p:nvSpPr>
        <p:spPr/>
        <p:txBody>
          <a:bodyPr/>
          <a:lstStyle/>
          <a:p>
            <a:r>
              <a:rPr lang="en-US" cap="none" dirty="0">
                <a:latin typeface="Calibri" panose="020F0502020204030204" pitchFamily="34" charset="0"/>
                <a:ea typeface="Calibri" panose="020F0502020204030204" pitchFamily="34" charset="0"/>
                <a:cs typeface="Calibri" panose="020F0502020204030204" pitchFamily="34" charset="0"/>
              </a:rPr>
              <a:t>This project's objective is to create a traffic sign identification system utilizing machine learning techniques and the </a:t>
            </a:r>
            <a:r>
              <a:rPr lang="en-US" cap="none" dirty="0" err="1">
                <a:latin typeface="Calibri" panose="020F0502020204030204" pitchFamily="34" charset="0"/>
                <a:ea typeface="Calibri" panose="020F0502020204030204" pitchFamily="34" charset="0"/>
                <a:cs typeface="Calibri" panose="020F0502020204030204" pitchFamily="34" charset="0"/>
              </a:rPr>
              <a:t>german</a:t>
            </a:r>
            <a:r>
              <a:rPr lang="en-US" cap="none" dirty="0">
                <a:latin typeface="Calibri" panose="020F0502020204030204" pitchFamily="34" charset="0"/>
                <a:ea typeface="Calibri" panose="020F0502020204030204" pitchFamily="34" charset="0"/>
                <a:cs typeface="Calibri" panose="020F0502020204030204" pitchFamily="34" charset="0"/>
              </a:rPr>
              <a:t> traffic sign recognition benchmark dataset. The system must be effective and able to operate in real-time, and it must be able to recognize and classify various kinds of traffic signs with accuracy. Various lighting circumstances, some signs' resemblance, and the demand for real-time performance are the key obstacles.</a:t>
            </a:r>
          </a:p>
        </p:txBody>
      </p:sp>
    </p:spTree>
    <p:extLst>
      <p:ext uri="{BB962C8B-B14F-4D97-AF65-F5344CB8AC3E}">
        <p14:creationId xmlns:p14="http://schemas.microsoft.com/office/powerpoint/2010/main" val="71321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D80B-944B-354E-0A99-AAE57A5827D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A5EE48C-F3F0-2004-81EE-D0B24106B040}"/>
              </a:ext>
            </a:extLst>
          </p:cNvPr>
          <p:cNvSpPr>
            <a:spLocks noGrp="1"/>
          </p:cNvSpPr>
          <p:nvPr>
            <p:ph idx="1"/>
          </p:nvPr>
        </p:nvSpPr>
        <p:spPr/>
        <p:txBody>
          <a:bodyPr/>
          <a:lstStyle/>
          <a:p>
            <a:r>
              <a:rPr lang="en-US" cap="none" dirty="0">
                <a:latin typeface="Calibri" panose="020F0502020204030204" pitchFamily="34" charset="0"/>
                <a:ea typeface="Calibri" panose="020F0502020204030204" pitchFamily="34" charset="0"/>
                <a:cs typeface="Calibri" panose="020F0502020204030204" pitchFamily="34" charset="0"/>
              </a:rPr>
              <a:t>Our method entails creating a precise and effective road sign identification system using a deep learning-based strategy and a convolutional neural network (CNN). The strategy encompasses model building, model evaluation, and deployment in addition to data preprocessing. To increase traffic flow and road safety, the final system can be placed in individual vehicles or linked into already-existing intelligent transportation systems.</a:t>
            </a:r>
          </a:p>
        </p:txBody>
      </p:sp>
    </p:spTree>
    <p:extLst>
      <p:ext uri="{BB962C8B-B14F-4D97-AF65-F5344CB8AC3E}">
        <p14:creationId xmlns:p14="http://schemas.microsoft.com/office/powerpoint/2010/main" val="427814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9889-170F-D47B-7D60-19459141273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E88D8292-17D3-3CE7-D810-69BCFDF9647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DE260D3-4FD7-BB7C-5DCD-2D230229B162}"/>
              </a:ext>
            </a:extLst>
          </p:cNvPr>
          <p:cNvPicPr>
            <a:picLocks noChangeAspect="1"/>
          </p:cNvPicPr>
          <p:nvPr/>
        </p:nvPicPr>
        <p:blipFill>
          <a:blip r:embed="rId2"/>
          <a:stretch>
            <a:fillRect/>
          </a:stretch>
        </p:blipFill>
        <p:spPr>
          <a:xfrm>
            <a:off x="708446" y="2214694"/>
            <a:ext cx="10775108" cy="3877881"/>
          </a:xfrm>
          <a:prstGeom prst="rect">
            <a:avLst/>
          </a:prstGeom>
        </p:spPr>
      </p:pic>
    </p:spTree>
    <p:extLst>
      <p:ext uri="{BB962C8B-B14F-4D97-AF65-F5344CB8AC3E}">
        <p14:creationId xmlns:p14="http://schemas.microsoft.com/office/powerpoint/2010/main" val="420334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BAD2-CAC0-AE84-4F35-9C24ED5C8EE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Gathering data</a:t>
            </a:r>
          </a:p>
        </p:txBody>
      </p:sp>
      <p:sp>
        <p:nvSpPr>
          <p:cNvPr id="3" name="Content Placeholder 2">
            <a:extLst>
              <a:ext uri="{FF2B5EF4-FFF2-40B4-BE49-F238E27FC236}">
                <a16:creationId xmlns:a16="http://schemas.microsoft.com/office/drawing/2014/main" id="{F6D1AB8B-DFE4-8325-D061-05CDE5118C73}"/>
              </a:ext>
            </a:extLst>
          </p:cNvPr>
          <p:cNvSpPr>
            <a:spLocks noGrp="1"/>
          </p:cNvSpPr>
          <p:nvPr>
            <p:ph idx="1"/>
          </p:nvPr>
        </p:nvSpPr>
        <p:spPr>
          <a:xfrm>
            <a:off x="913775" y="2367093"/>
            <a:ext cx="4233578" cy="3016565"/>
          </a:xfrm>
        </p:spPr>
        <p:txBody>
          <a:bodyPr/>
          <a:lstStyle/>
          <a:p>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Here we are using GTSRB - </a:t>
            </a:r>
            <a:r>
              <a:rPr lang="en-US" cap="none" dirty="0">
                <a:solidFill>
                  <a:srgbClr val="202124"/>
                </a:solidFill>
                <a:latin typeface="Calibri" panose="020F0502020204030204" pitchFamily="34" charset="0"/>
                <a:ea typeface="Calibri" panose="020F0502020204030204" pitchFamily="34" charset="0"/>
                <a:cs typeface="Calibri" panose="020F0502020204030204" pitchFamily="34" charset="0"/>
              </a:rPr>
              <a:t>G</a:t>
            </a:r>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erman </a:t>
            </a:r>
            <a:r>
              <a:rPr lang="en-US" cap="none" dirty="0">
                <a:solidFill>
                  <a:srgbClr val="202124"/>
                </a:solidFill>
                <a:latin typeface="Calibri" panose="020F0502020204030204" pitchFamily="34" charset="0"/>
                <a:ea typeface="Calibri" panose="020F0502020204030204" pitchFamily="34" charset="0"/>
                <a:cs typeface="Calibri" panose="020F0502020204030204" pitchFamily="34" charset="0"/>
              </a:rPr>
              <a:t>T</a:t>
            </a:r>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raffic </a:t>
            </a:r>
            <a:r>
              <a:rPr lang="en-US" cap="none" dirty="0">
                <a:solidFill>
                  <a:srgbClr val="202124"/>
                </a:solidFill>
                <a:latin typeface="Calibri" panose="020F0502020204030204" pitchFamily="34" charset="0"/>
                <a:ea typeface="Calibri" panose="020F0502020204030204" pitchFamily="34" charset="0"/>
                <a:cs typeface="Calibri" panose="020F0502020204030204" pitchFamily="34" charset="0"/>
              </a:rPr>
              <a:t>S</a:t>
            </a:r>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ign </a:t>
            </a:r>
            <a:r>
              <a:rPr lang="en-US" cap="none" dirty="0">
                <a:solidFill>
                  <a:srgbClr val="202124"/>
                </a:solidFill>
                <a:latin typeface="Calibri" panose="020F0502020204030204" pitchFamily="34" charset="0"/>
                <a:ea typeface="Calibri" panose="020F0502020204030204" pitchFamily="34" charset="0"/>
                <a:cs typeface="Calibri" panose="020F0502020204030204" pitchFamily="34" charset="0"/>
              </a:rPr>
              <a:t>R</a:t>
            </a:r>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ecognition </a:t>
            </a:r>
            <a:r>
              <a:rPr lang="en-US" cap="none" dirty="0">
                <a:solidFill>
                  <a:srgbClr val="202124"/>
                </a:solidFill>
                <a:latin typeface="Calibri" panose="020F0502020204030204" pitchFamily="34" charset="0"/>
                <a:ea typeface="Calibri" panose="020F0502020204030204" pitchFamily="34" charset="0"/>
                <a:cs typeface="Calibri" panose="020F0502020204030204" pitchFamily="34" charset="0"/>
              </a:rPr>
              <a:t>B</a:t>
            </a:r>
            <a:r>
              <a:rPr lang="en-US" i="0" cap="non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enchmark dataset.</a:t>
            </a:r>
          </a:p>
        </p:txBody>
      </p:sp>
      <p:pic>
        <p:nvPicPr>
          <p:cNvPr id="5" name="Picture 4">
            <a:extLst>
              <a:ext uri="{FF2B5EF4-FFF2-40B4-BE49-F238E27FC236}">
                <a16:creationId xmlns:a16="http://schemas.microsoft.com/office/drawing/2014/main" id="{FDB00926-DC03-94DB-F8DC-24B0E43C3736}"/>
              </a:ext>
            </a:extLst>
          </p:cNvPr>
          <p:cNvPicPr>
            <a:picLocks noChangeAspect="1"/>
          </p:cNvPicPr>
          <p:nvPr/>
        </p:nvPicPr>
        <p:blipFill>
          <a:blip r:embed="rId2"/>
          <a:stretch>
            <a:fillRect/>
          </a:stretch>
        </p:blipFill>
        <p:spPr>
          <a:xfrm>
            <a:off x="5990789" y="2089691"/>
            <a:ext cx="5904807" cy="4149792"/>
          </a:xfrm>
          <a:prstGeom prst="rect">
            <a:avLst/>
          </a:prstGeom>
        </p:spPr>
      </p:pic>
    </p:spTree>
    <p:extLst>
      <p:ext uri="{BB962C8B-B14F-4D97-AF65-F5344CB8AC3E}">
        <p14:creationId xmlns:p14="http://schemas.microsoft.com/office/powerpoint/2010/main" val="296888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EC15-24A8-0710-0E3C-D8BADF4DB6F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Understanding and Preprocessing data</a:t>
            </a:r>
          </a:p>
        </p:txBody>
      </p:sp>
      <p:sp>
        <p:nvSpPr>
          <p:cNvPr id="3" name="Content Placeholder 2">
            <a:extLst>
              <a:ext uri="{FF2B5EF4-FFF2-40B4-BE49-F238E27FC236}">
                <a16:creationId xmlns:a16="http://schemas.microsoft.com/office/drawing/2014/main" id="{C01FB469-08F5-5C31-EB4A-561A8F47DD76}"/>
              </a:ext>
            </a:extLst>
          </p:cNvPr>
          <p:cNvSpPr>
            <a:spLocks noGrp="1"/>
          </p:cNvSpPr>
          <p:nvPr>
            <p:ph idx="1"/>
          </p:nvPr>
        </p:nvSpPr>
        <p:spPr/>
        <p:txBody>
          <a:bodyPr>
            <a:normAutofit lnSpcReduction="10000"/>
          </a:bodyPr>
          <a:lstStyle/>
          <a:p>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Before building a road sign recognition system, it's important to understand and preprocess the data to ensure that it's of high quality and consistency. The </a:t>
            </a:r>
            <a:r>
              <a:rPr lang="en-US" b="0" i="0" cap="none"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german</a:t>
            </a:r>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traffic sign recognition benchmark dataset contains over 50,000 images of road signs, and it's essential to preprocess the data to improve the performance of the machine learning algorithms.</a:t>
            </a:r>
          </a:p>
          <a:p>
            <a:pPr marL="457200" indent="-457200">
              <a:buFont typeface="+mj-lt"/>
              <a:buAutoNum type="arabicPeriod"/>
            </a:pPr>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Image resizing</a:t>
            </a:r>
          </a:p>
          <a:p>
            <a:pPr marL="457200" indent="-457200">
              <a:buFont typeface="+mj-lt"/>
              <a:buAutoNum type="arabicPeriod"/>
            </a:pPr>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Image normalization</a:t>
            </a:r>
          </a:p>
          <a:p>
            <a:pPr marL="457200" indent="-457200">
              <a:buFont typeface="+mj-lt"/>
              <a:buAutoNum type="arabicPeriod"/>
            </a:pPr>
            <a:r>
              <a:rPr lang="en-US" b="0" i="0" cap="none"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Image augmentation</a:t>
            </a:r>
          </a:p>
          <a:p>
            <a:pPr marL="457200" indent="-457200">
              <a:buFont typeface="+mj-lt"/>
              <a:buAutoNum type="arabicPeriod"/>
            </a:pPr>
            <a:r>
              <a:rPr lang="en-US" cap="none" dirty="0">
                <a:solidFill>
                  <a:srgbClr val="374151"/>
                </a:solidFill>
                <a:latin typeface="Calibri" panose="020F0502020204030204" pitchFamily="34" charset="0"/>
                <a:ea typeface="Calibri" panose="020F0502020204030204" pitchFamily="34" charset="0"/>
                <a:cs typeface="Calibri" panose="020F0502020204030204" pitchFamily="34" charset="0"/>
              </a:rPr>
              <a:t>Data visualization</a:t>
            </a:r>
          </a:p>
        </p:txBody>
      </p:sp>
    </p:spTree>
    <p:extLst>
      <p:ext uri="{BB962C8B-B14F-4D97-AF65-F5344CB8AC3E}">
        <p14:creationId xmlns:p14="http://schemas.microsoft.com/office/powerpoint/2010/main" val="386517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069C-1921-EE63-B279-3557BEF48CB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Create, train and evaluate model</a:t>
            </a:r>
          </a:p>
        </p:txBody>
      </p:sp>
      <p:sp>
        <p:nvSpPr>
          <p:cNvPr id="3" name="Content Placeholder 2">
            <a:extLst>
              <a:ext uri="{FF2B5EF4-FFF2-40B4-BE49-F238E27FC236}">
                <a16:creationId xmlns:a16="http://schemas.microsoft.com/office/drawing/2014/main" id="{7C4DF8BA-E933-6527-10F9-874641059372}"/>
              </a:ext>
            </a:extLst>
          </p:cNvPr>
          <p:cNvSpPr>
            <a:spLocks noGrp="1"/>
          </p:cNvSpPr>
          <p:nvPr>
            <p:ph idx="1"/>
          </p:nvPr>
        </p:nvSpPr>
        <p:spPr/>
        <p:txBody>
          <a:bodyPr>
            <a:no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The efficacy and accuracy of the machine learning model utilized determine how well a traffic sign recognition system performs. In this project, we suggest classifying several kinds of traffic signs using a convolutional neural network (CNN).</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Architecture design </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Data preparation</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Training the model</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Model evaluation</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Hyperparameter-tuning</a:t>
            </a:r>
          </a:p>
        </p:txBody>
      </p:sp>
    </p:spTree>
    <p:extLst>
      <p:ext uri="{BB962C8B-B14F-4D97-AF65-F5344CB8AC3E}">
        <p14:creationId xmlns:p14="http://schemas.microsoft.com/office/powerpoint/2010/main" val="24822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D187-2137-DE0D-A914-EF30F2CACDA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A66C2D7F-B1CD-B1B4-BAE7-BBBEEB4161E2}"/>
              </a:ext>
            </a:extLst>
          </p:cNvPr>
          <p:cNvSpPr>
            <a:spLocks noGrp="1"/>
          </p:cNvSpPr>
          <p:nvPr>
            <p:ph idx="1"/>
          </p:nvPr>
        </p:nvSpPr>
        <p:spPr/>
        <p:txBody>
          <a:bodyPr>
            <a:norm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Integrating a traffic sign recognition model into a web page is one method to use it. Users can upload a picture of a road sign and get an estimate of the type of sign it is.</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Create a web application</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Model integration</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Image preprocessing</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Model inference</a:t>
            </a:r>
          </a:p>
          <a:p>
            <a:pPr marL="457200" indent="-457200">
              <a:buFont typeface="+mj-lt"/>
              <a:buAutoNum type="arabicPeriod"/>
            </a:pPr>
            <a:r>
              <a:rPr lang="en-US" cap="none" dirty="0">
                <a:latin typeface="Calibri" panose="020F0502020204030204" pitchFamily="34" charset="0"/>
                <a:ea typeface="Calibri" panose="020F0502020204030204" pitchFamily="34" charset="0"/>
                <a:cs typeface="Calibri" panose="020F0502020204030204" pitchFamily="34" charset="0"/>
              </a:rPr>
              <a:t>Display the results</a:t>
            </a:r>
          </a:p>
        </p:txBody>
      </p:sp>
    </p:spTree>
    <p:extLst>
      <p:ext uri="{BB962C8B-B14F-4D97-AF65-F5344CB8AC3E}">
        <p14:creationId xmlns:p14="http://schemas.microsoft.com/office/powerpoint/2010/main" val="26275460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33</TotalTime>
  <Words>407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Road Sign Recognition</vt:lpstr>
      <vt:lpstr>Introduction</vt:lpstr>
      <vt:lpstr>Problem statment</vt:lpstr>
      <vt:lpstr>Proposed solution</vt:lpstr>
      <vt:lpstr>Methodology</vt:lpstr>
      <vt:lpstr>Gathering data</vt:lpstr>
      <vt:lpstr>Understanding and Preprocessing data</vt:lpstr>
      <vt:lpstr>Create, train and evaluate model</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Sign Recognition</dc:title>
  <dc:creator>shruthi chintu</dc:creator>
  <cp:lastModifiedBy>shruthi chintu</cp:lastModifiedBy>
  <cp:revision>2</cp:revision>
  <dcterms:created xsi:type="dcterms:W3CDTF">2023-03-22T22:19:05Z</dcterms:created>
  <dcterms:modified xsi:type="dcterms:W3CDTF">2023-03-22T22:55:48Z</dcterms:modified>
</cp:coreProperties>
</file>