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72" r:id="rId6"/>
    <p:sldId id="259" r:id="rId7"/>
    <p:sldId id="273" r:id="rId8"/>
    <p:sldId id="274" r:id="rId9"/>
    <p:sldId id="271" r:id="rId10"/>
    <p:sldId id="27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-38534"/>
            <a:ext cx="12227357" cy="6914035"/>
            <a:chOff x="-1" y="-38534"/>
            <a:chExt cx="12227357" cy="6914035"/>
          </a:xfrm>
        </p:grpSpPr>
        <p:sp>
          <p:nvSpPr>
            <p:cNvPr id="73" name="任意多边形 72"/>
            <p:cNvSpPr/>
            <p:nvPr userDrawn="1"/>
          </p:nvSpPr>
          <p:spPr>
            <a:xfrm rot="16200000">
              <a:off x="4856161" y="-513196"/>
              <a:ext cx="6896533" cy="7845857"/>
            </a:xfrm>
            <a:custGeom>
              <a:avLst/>
              <a:gdLst>
                <a:gd name="connsiteX0" fmla="*/ 6872732 w 6872732"/>
                <a:gd name="connsiteY0" fmla="*/ 6877019 h 7818780"/>
                <a:gd name="connsiteX1" fmla="*/ 6872732 w 6872732"/>
                <a:gd name="connsiteY1" fmla="*/ 7818780 h 7818780"/>
                <a:gd name="connsiteX2" fmla="*/ 0 w 6872732"/>
                <a:gd name="connsiteY2" fmla="*/ 7818780 h 7818780"/>
                <a:gd name="connsiteX3" fmla="*/ 0 w 6872732"/>
                <a:gd name="connsiteY3" fmla="*/ 7684244 h 7818780"/>
                <a:gd name="connsiteX4" fmla="*/ 3626866 w 6872732"/>
                <a:gd name="connsiteY4" fmla="*/ 0 h 781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2732" h="7818780">
                  <a:moveTo>
                    <a:pt x="6872732" y="6877019"/>
                  </a:moveTo>
                  <a:lnTo>
                    <a:pt x="6872732" y="7818780"/>
                  </a:lnTo>
                  <a:lnTo>
                    <a:pt x="0" y="7818780"/>
                  </a:lnTo>
                  <a:lnTo>
                    <a:pt x="0" y="7684244"/>
                  </a:lnTo>
                  <a:lnTo>
                    <a:pt x="3626866" y="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 userDrawn="1"/>
          </p:nvSpPr>
          <p:spPr>
            <a:xfrm rot="16200000">
              <a:off x="5003908" y="-364422"/>
              <a:ext cx="6896533" cy="7548310"/>
            </a:xfrm>
            <a:custGeom>
              <a:avLst/>
              <a:gdLst>
                <a:gd name="connsiteX0" fmla="*/ 6872732 w 6872732"/>
                <a:gd name="connsiteY0" fmla="*/ 7173001 h 7522260"/>
                <a:gd name="connsiteX1" fmla="*/ 6872732 w 6872732"/>
                <a:gd name="connsiteY1" fmla="*/ 7522260 h 7522260"/>
                <a:gd name="connsiteX2" fmla="*/ 0 w 6872732"/>
                <a:gd name="connsiteY2" fmla="*/ 7522260 h 7522260"/>
                <a:gd name="connsiteX3" fmla="*/ 0 w 6872732"/>
                <a:gd name="connsiteY3" fmla="*/ 7388261 h 7522260"/>
                <a:gd name="connsiteX4" fmla="*/ 3487166 w 6872732"/>
                <a:gd name="connsiteY4" fmla="*/ 0 h 752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2732" h="7522260">
                  <a:moveTo>
                    <a:pt x="6872732" y="7173001"/>
                  </a:moveTo>
                  <a:lnTo>
                    <a:pt x="6872732" y="7522260"/>
                  </a:lnTo>
                  <a:lnTo>
                    <a:pt x="0" y="7522260"/>
                  </a:lnTo>
                  <a:lnTo>
                    <a:pt x="0" y="738826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 userDrawn="1"/>
          </p:nvSpPr>
          <p:spPr>
            <a:xfrm rot="5400000">
              <a:off x="354152" y="856381"/>
              <a:ext cx="5651655" cy="6351590"/>
            </a:xfrm>
            <a:custGeom>
              <a:avLst/>
              <a:gdLst>
                <a:gd name="connsiteX0" fmla="*/ 0 w 5632149"/>
                <a:gd name="connsiteY0" fmla="*/ 6329670 h 6329670"/>
                <a:gd name="connsiteX1" fmla="*/ 2987526 w 5632149"/>
                <a:gd name="connsiteY1" fmla="*/ 0 h 6329670"/>
                <a:gd name="connsiteX2" fmla="*/ 5632149 w 5632149"/>
                <a:gd name="connsiteY2" fmla="*/ 5603162 h 6329670"/>
                <a:gd name="connsiteX3" fmla="*/ 5632149 w 5632149"/>
                <a:gd name="connsiteY3" fmla="*/ 6329670 h 63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149" h="6329670">
                  <a:moveTo>
                    <a:pt x="0" y="6329670"/>
                  </a:moveTo>
                  <a:lnTo>
                    <a:pt x="2987526" y="0"/>
                  </a:lnTo>
                  <a:lnTo>
                    <a:pt x="5632149" y="5603162"/>
                  </a:lnTo>
                  <a:lnTo>
                    <a:pt x="5632149" y="632967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 userDrawn="1"/>
          </p:nvSpPr>
          <p:spPr>
            <a:xfrm rot="5400000">
              <a:off x="230280" y="984320"/>
              <a:ext cx="5643400" cy="6103962"/>
            </a:xfrm>
            <a:custGeom>
              <a:avLst/>
              <a:gdLst>
                <a:gd name="connsiteX0" fmla="*/ 0 w 5623924"/>
                <a:gd name="connsiteY0" fmla="*/ 6082897 h 6082897"/>
                <a:gd name="connsiteX1" fmla="*/ 2871053 w 5623924"/>
                <a:gd name="connsiteY1" fmla="*/ 0 h 6082897"/>
                <a:gd name="connsiteX2" fmla="*/ 5623924 w 5623924"/>
                <a:gd name="connsiteY2" fmla="*/ 5832509 h 6082897"/>
                <a:gd name="connsiteX3" fmla="*/ 5623924 w 5623924"/>
                <a:gd name="connsiteY3" fmla="*/ 6082897 h 608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3924" h="6082897">
                  <a:moveTo>
                    <a:pt x="0" y="6082897"/>
                  </a:moveTo>
                  <a:lnTo>
                    <a:pt x="2871053" y="0"/>
                  </a:lnTo>
                  <a:lnTo>
                    <a:pt x="5623924" y="5832509"/>
                  </a:lnTo>
                  <a:lnTo>
                    <a:pt x="5623924" y="6082897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7"/>
            <p:cNvSpPr/>
            <p:nvPr userDrawn="1"/>
          </p:nvSpPr>
          <p:spPr>
            <a:xfrm>
              <a:off x="-1" y="-25792"/>
              <a:ext cx="11127317" cy="3204421"/>
            </a:xfrm>
            <a:custGeom>
              <a:avLst/>
              <a:gdLst>
                <a:gd name="connsiteX0" fmla="*/ 0 w 11088915"/>
                <a:gd name="connsiteY0" fmla="*/ 0 h 696905"/>
                <a:gd name="connsiteX1" fmla="*/ 11088915 w 11088915"/>
                <a:gd name="connsiteY1" fmla="*/ 0 h 696905"/>
                <a:gd name="connsiteX2" fmla="*/ 11088915 w 11088915"/>
                <a:gd name="connsiteY2" fmla="*/ 696905 h 696905"/>
                <a:gd name="connsiteX3" fmla="*/ 0 w 11088915"/>
                <a:gd name="connsiteY3" fmla="*/ 696905 h 696905"/>
                <a:gd name="connsiteX4" fmla="*/ 0 w 11088915"/>
                <a:gd name="connsiteY4" fmla="*/ 0 h 696905"/>
                <a:gd name="connsiteX0-1" fmla="*/ 0 w 11088915"/>
                <a:gd name="connsiteY0-2" fmla="*/ 0 h 3178848"/>
                <a:gd name="connsiteX1-3" fmla="*/ 11088915 w 11088915"/>
                <a:gd name="connsiteY1-4" fmla="*/ 0 h 3178848"/>
                <a:gd name="connsiteX2-5" fmla="*/ 4354287 w 11088915"/>
                <a:gd name="connsiteY2-6" fmla="*/ 3178848 h 3178848"/>
                <a:gd name="connsiteX3-7" fmla="*/ 0 w 11088915"/>
                <a:gd name="connsiteY3-8" fmla="*/ 696905 h 3178848"/>
                <a:gd name="connsiteX4-9" fmla="*/ 0 w 11088915"/>
                <a:gd name="connsiteY4-10" fmla="*/ 0 h 3178848"/>
                <a:gd name="connsiteX0-11" fmla="*/ 0 w 11088915"/>
                <a:gd name="connsiteY0-12" fmla="*/ 0 h 3178848"/>
                <a:gd name="connsiteX1-13" fmla="*/ 11088915 w 11088915"/>
                <a:gd name="connsiteY1-14" fmla="*/ 0 h 3178848"/>
                <a:gd name="connsiteX2-15" fmla="*/ 4354287 w 11088915"/>
                <a:gd name="connsiteY2-16" fmla="*/ 3178848 h 3178848"/>
                <a:gd name="connsiteX3-17" fmla="*/ 0 w 11088915"/>
                <a:gd name="connsiteY3-18" fmla="*/ 1146848 h 3178848"/>
                <a:gd name="connsiteX4-19" fmla="*/ 0 w 11088915"/>
                <a:gd name="connsiteY4-20" fmla="*/ 0 h 3178848"/>
                <a:gd name="connsiteX0-21" fmla="*/ 0 w 11088915"/>
                <a:gd name="connsiteY0-22" fmla="*/ 0 h 3193362"/>
                <a:gd name="connsiteX1-23" fmla="*/ 11088915 w 11088915"/>
                <a:gd name="connsiteY1-24" fmla="*/ 0 h 3193362"/>
                <a:gd name="connsiteX2-25" fmla="*/ 4310744 w 11088915"/>
                <a:gd name="connsiteY2-26" fmla="*/ 3193362 h 3193362"/>
                <a:gd name="connsiteX3-27" fmla="*/ 0 w 11088915"/>
                <a:gd name="connsiteY3-28" fmla="*/ 1146848 h 3193362"/>
                <a:gd name="connsiteX4-29" fmla="*/ 0 w 11088915"/>
                <a:gd name="connsiteY4-30" fmla="*/ 0 h 31933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088915" h="3193362">
                  <a:moveTo>
                    <a:pt x="0" y="0"/>
                  </a:moveTo>
                  <a:lnTo>
                    <a:pt x="11088915" y="0"/>
                  </a:lnTo>
                  <a:lnTo>
                    <a:pt x="4310744" y="3193362"/>
                  </a:lnTo>
                  <a:lnTo>
                    <a:pt x="0" y="1146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>
              <a:off x="885371" y="4243664"/>
              <a:ext cx="11039929" cy="2614336"/>
            </a:xfrm>
            <a:prstGeom prst="triangle">
              <a:avLst/>
            </a:pr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 userDrawn="1"/>
          </p:nvSpPr>
          <p:spPr>
            <a:xfrm>
              <a:off x="852886" y="5343326"/>
              <a:ext cx="7891741" cy="1532175"/>
            </a:xfrm>
            <a:custGeom>
              <a:avLst/>
              <a:gdLst>
                <a:gd name="connsiteX0" fmla="*/ 0 w 11091360"/>
                <a:gd name="connsiteY0" fmla="*/ 2626516 h 2626516"/>
                <a:gd name="connsiteX1" fmla="*/ 5545680 w 11091360"/>
                <a:gd name="connsiteY1" fmla="*/ 0 h 2626516"/>
                <a:gd name="connsiteX2" fmla="*/ 11091360 w 11091360"/>
                <a:gd name="connsiteY2" fmla="*/ 2626516 h 2626516"/>
                <a:gd name="connsiteX3" fmla="*/ 0 w 11091360"/>
                <a:gd name="connsiteY3" fmla="*/ 2626516 h 2626516"/>
                <a:gd name="connsiteX0-1" fmla="*/ 0 w 11091360"/>
                <a:gd name="connsiteY0-2" fmla="*/ 1770173 h 1770173"/>
                <a:gd name="connsiteX1-3" fmla="*/ 7345451 w 11091360"/>
                <a:gd name="connsiteY1-4" fmla="*/ 0 h 1770173"/>
                <a:gd name="connsiteX2-5" fmla="*/ 11091360 w 11091360"/>
                <a:gd name="connsiteY2-6" fmla="*/ 1770173 h 1770173"/>
                <a:gd name="connsiteX3-7" fmla="*/ 0 w 11091360"/>
                <a:gd name="connsiteY3-8" fmla="*/ 1770173 h 1770173"/>
                <a:gd name="connsiteX0-9" fmla="*/ 0 w 14352510"/>
                <a:gd name="connsiteY0-10" fmla="*/ 2797525 h 2797525"/>
                <a:gd name="connsiteX1-11" fmla="*/ 14352510 w 14352510"/>
                <a:gd name="connsiteY1-12" fmla="*/ 0 h 2797525"/>
                <a:gd name="connsiteX2-13" fmla="*/ 11091360 w 14352510"/>
                <a:gd name="connsiteY2-14" fmla="*/ 2797525 h 2797525"/>
                <a:gd name="connsiteX3-15" fmla="*/ 0 w 14352510"/>
                <a:gd name="connsiteY3-16" fmla="*/ 2797525 h 2797525"/>
                <a:gd name="connsiteX0-17" fmla="*/ 0 w 14273483"/>
                <a:gd name="connsiteY0-18" fmla="*/ 2771183 h 2771183"/>
                <a:gd name="connsiteX1-19" fmla="*/ 14273483 w 14273483"/>
                <a:gd name="connsiteY1-20" fmla="*/ 0 h 2771183"/>
                <a:gd name="connsiteX2-21" fmla="*/ 11091360 w 14273483"/>
                <a:gd name="connsiteY2-22" fmla="*/ 2771183 h 2771183"/>
                <a:gd name="connsiteX3-23" fmla="*/ 0 w 14273483"/>
                <a:gd name="connsiteY3-24" fmla="*/ 2771183 h 27711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3483" h="2771183">
                  <a:moveTo>
                    <a:pt x="0" y="2771183"/>
                  </a:moveTo>
                  <a:lnTo>
                    <a:pt x="14273483" y="0"/>
                  </a:lnTo>
                  <a:lnTo>
                    <a:pt x="11091360" y="2771183"/>
                  </a:lnTo>
                  <a:lnTo>
                    <a:pt x="0" y="2771183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3"/>
            <p:cNvSpPr/>
            <p:nvPr userDrawn="1"/>
          </p:nvSpPr>
          <p:spPr>
            <a:xfrm>
              <a:off x="1128754" y="-14459"/>
              <a:ext cx="8110210" cy="2347789"/>
            </a:xfrm>
            <a:custGeom>
              <a:avLst/>
              <a:gdLst>
                <a:gd name="connsiteX0" fmla="*/ 0 w 11091360"/>
                <a:gd name="connsiteY0" fmla="*/ 2626516 h 2626516"/>
                <a:gd name="connsiteX1" fmla="*/ 5545680 w 11091360"/>
                <a:gd name="connsiteY1" fmla="*/ 0 h 2626516"/>
                <a:gd name="connsiteX2" fmla="*/ 11091360 w 11091360"/>
                <a:gd name="connsiteY2" fmla="*/ 2626516 h 2626516"/>
                <a:gd name="connsiteX3" fmla="*/ 0 w 11091360"/>
                <a:gd name="connsiteY3" fmla="*/ 2626516 h 2626516"/>
                <a:gd name="connsiteX0-1" fmla="*/ 0 w 11091360"/>
                <a:gd name="connsiteY0-2" fmla="*/ 1770173 h 1770173"/>
                <a:gd name="connsiteX1-3" fmla="*/ 7345451 w 11091360"/>
                <a:gd name="connsiteY1-4" fmla="*/ 0 h 1770173"/>
                <a:gd name="connsiteX2-5" fmla="*/ 11091360 w 11091360"/>
                <a:gd name="connsiteY2-6" fmla="*/ 1770173 h 1770173"/>
                <a:gd name="connsiteX3-7" fmla="*/ 0 w 11091360"/>
                <a:gd name="connsiteY3-8" fmla="*/ 1770173 h 1770173"/>
                <a:gd name="connsiteX0-9" fmla="*/ 0 w 14352510"/>
                <a:gd name="connsiteY0-10" fmla="*/ 2797525 h 2797525"/>
                <a:gd name="connsiteX1-11" fmla="*/ 14352510 w 14352510"/>
                <a:gd name="connsiteY1-12" fmla="*/ 0 h 2797525"/>
                <a:gd name="connsiteX2-13" fmla="*/ 11091360 w 14352510"/>
                <a:gd name="connsiteY2-14" fmla="*/ 2797525 h 2797525"/>
                <a:gd name="connsiteX3-15" fmla="*/ 0 w 14352510"/>
                <a:gd name="connsiteY3-16" fmla="*/ 2797525 h 2797525"/>
                <a:gd name="connsiteX0-17" fmla="*/ 0 w 14273483"/>
                <a:gd name="connsiteY0-18" fmla="*/ 2771183 h 2771183"/>
                <a:gd name="connsiteX1-19" fmla="*/ 14273483 w 14273483"/>
                <a:gd name="connsiteY1-20" fmla="*/ 0 h 2771183"/>
                <a:gd name="connsiteX2-21" fmla="*/ 11091360 w 14273483"/>
                <a:gd name="connsiteY2-22" fmla="*/ 2771183 h 2771183"/>
                <a:gd name="connsiteX3-23" fmla="*/ 0 w 14273483"/>
                <a:gd name="connsiteY3-24" fmla="*/ 2771183 h 2771183"/>
                <a:gd name="connsiteX0-25" fmla="*/ 0 w 14273483"/>
                <a:gd name="connsiteY0-26" fmla="*/ 2771183 h 3982929"/>
                <a:gd name="connsiteX1-27" fmla="*/ 14273483 w 14273483"/>
                <a:gd name="connsiteY1-28" fmla="*/ 0 h 3982929"/>
                <a:gd name="connsiteX2-29" fmla="*/ 9010315 w 14273483"/>
                <a:gd name="connsiteY2-30" fmla="*/ 3982929 h 3982929"/>
                <a:gd name="connsiteX3-31" fmla="*/ 0 w 14273483"/>
                <a:gd name="connsiteY3-32" fmla="*/ 2771183 h 3982929"/>
                <a:gd name="connsiteX0-33" fmla="*/ 0 w 14668619"/>
                <a:gd name="connsiteY0-34" fmla="*/ 3034606 h 4246352"/>
                <a:gd name="connsiteX1-35" fmla="*/ 14668619 w 14668619"/>
                <a:gd name="connsiteY1-36" fmla="*/ 0 h 4246352"/>
                <a:gd name="connsiteX2-37" fmla="*/ 9010315 w 14668619"/>
                <a:gd name="connsiteY2-38" fmla="*/ 4246352 h 4246352"/>
                <a:gd name="connsiteX3-39" fmla="*/ 0 w 14668619"/>
                <a:gd name="connsiteY3-40" fmla="*/ 3034606 h 42463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668619" h="4246352">
                  <a:moveTo>
                    <a:pt x="0" y="3034606"/>
                  </a:moveTo>
                  <a:lnTo>
                    <a:pt x="14668619" y="0"/>
                  </a:lnTo>
                  <a:lnTo>
                    <a:pt x="9010315" y="4246352"/>
                  </a:lnTo>
                  <a:lnTo>
                    <a:pt x="0" y="3034606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408560" y="3605531"/>
            <a:ext cx="5954809" cy="591299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410200" y="2215652"/>
            <a:ext cx="5969691" cy="133492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800" y="-46252"/>
            <a:ext cx="1037796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V="1">
            <a:off x="0" y="6287669"/>
            <a:ext cx="1993900" cy="576549"/>
            <a:chOff x="7825014" y="5522236"/>
            <a:chExt cx="4366986" cy="1262743"/>
          </a:xfrm>
        </p:grpSpPr>
        <p:sp>
          <p:nvSpPr>
            <p:cNvPr id="33" name="矩形 18"/>
            <p:cNvSpPr/>
            <p:nvPr userDrawn="1"/>
          </p:nvSpPr>
          <p:spPr>
            <a:xfrm>
              <a:off x="7825014" y="5522236"/>
              <a:ext cx="4366986" cy="12627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-1" fmla="*/ 0 w 3443969"/>
                <a:gd name="connsiteY0-2" fmla="*/ 0 h 1611085"/>
                <a:gd name="connsiteX1-3" fmla="*/ 3443969 w 3443969"/>
                <a:gd name="connsiteY1-4" fmla="*/ 0 h 1611085"/>
                <a:gd name="connsiteX2-5" fmla="*/ 2369912 w 3443969"/>
                <a:gd name="connsiteY2-6" fmla="*/ 1611085 h 1611085"/>
                <a:gd name="connsiteX3-7" fmla="*/ 0 w 3443969"/>
                <a:gd name="connsiteY3-8" fmla="*/ 1175657 h 1611085"/>
                <a:gd name="connsiteX4-9" fmla="*/ 0 w 3443969"/>
                <a:gd name="connsiteY4-10" fmla="*/ 0 h 1611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18"/>
            <p:cNvSpPr/>
            <p:nvPr userDrawn="1"/>
          </p:nvSpPr>
          <p:spPr>
            <a:xfrm>
              <a:off x="7829060" y="5522237"/>
              <a:ext cx="4209143" cy="11611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-1" fmla="*/ 0 w 3443969"/>
                <a:gd name="connsiteY0-2" fmla="*/ 0 h 1611085"/>
                <a:gd name="connsiteX1-3" fmla="*/ 3443969 w 3443969"/>
                <a:gd name="connsiteY1-4" fmla="*/ 0 h 1611085"/>
                <a:gd name="connsiteX2-5" fmla="*/ 2369912 w 3443969"/>
                <a:gd name="connsiteY2-6" fmla="*/ 1611085 h 1611085"/>
                <a:gd name="connsiteX3-7" fmla="*/ 0 w 3443969"/>
                <a:gd name="connsiteY3-8" fmla="*/ 1175657 h 1611085"/>
                <a:gd name="connsiteX4-9" fmla="*/ 0 w 3443969"/>
                <a:gd name="connsiteY4-10" fmla="*/ 0 h 1611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H="1" flipV="1">
            <a:off x="10820399" y="6474385"/>
            <a:ext cx="1371600" cy="396607"/>
            <a:chOff x="7825014" y="5522236"/>
            <a:chExt cx="4366986" cy="1262743"/>
          </a:xfrm>
        </p:grpSpPr>
        <p:sp>
          <p:nvSpPr>
            <p:cNvPr id="30" name="矩形 18"/>
            <p:cNvSpPr/>
            <p:nvPr userDrawn="1"/>
          </p:nvSpPr>
          <p:spPr>
            <a:xfrm>
              <a:off x="7825014" y="5522236"/>
              <a:ext cx="4366986" cy="12627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-1" fmla="*/ 0 w 3443969"/>
                <a:gd name="connsiteY0-2" fmla="*/ 0 h 1611085"/>
                <a:gd name="connsiteX1-3" fmla="*/ 3443969 w 3443969"/>
                <a:gd name="connsiteY1-4" fmla="*/ 0 h 1611085"/>
                <a:gd name="connsiteX2-5" fmla="*/ 2369912 w 3443969"/>
                <a:gd name="connsiteY2-6" fmla="*/ 1611085 h 1611085"/>
                <a:gd name="connsiteX3-7" fmla="*/ 0 w 3443969"/>
                <a:gd name="connsiteY3-8" fmla="*/ 1175657 h 1611085"/>
                <a:gd name="connsiteX4-9" fmla="*/ 0 w 3443969"/>
                <a:gd name="connsiteY4-10" fmla="*/ 0 h 1611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矩形 18"/>
            <p:cNvSpPr/>
            <p:nvPr userDrawn="1"/>
          </p:nvSpPr>
          <p:spPr>
            <a:xfrm>
              <a:off x="7829060" y="5522237"/>
              <a:ext cx="4209143" cy="11611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-1" fmla="*/ 0 w 3443969"/>
                <a:gd name="connsiteY0-2" fmla="*/ 0 h 1611085"/>
                <a:gd name="connsiteX1-3" fmla="*/ 3443969 w 3443969"/>
                <a:gd name="connsiteY1-4" fmla="*/ 0 h 1611085"/>
                <a:gd name="connsiteX2-5" fmla="*/ 2369912 w 3443969"/>
                <a:gd name="connsiteY2-6" fmla="*/ 1611085 h 1611085"/>
                <a:gd name="connsiteX3-7" fmla="*/ 0 w 3443969"/>
                <a:gd name="connsiteY3-8" fmla="*/ 1175657 h 1611085"/>
                <a:gd name="connsiteX4-9" fmla="*/ 0 w 3443969"/>
                <a:gd name="connsiteY4-10" fmla="*/ 0 h 16110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0" y="5806"/>
            <a:ext cx="12192000" cy="1113104"/>
          </a:xfrm>
          <a:custGeom>
            <a:avLst/>
            <a:gdLst>
              <a:gd name="connsiteX0" fmla="*/ 0 w 12192000"/>
              <a:gd name="connsiteY0" fmla="*/ 0 h 1113104"/>
              <a:gd name="connsiteX1" fmla="*/ 12192000 w 12192000"/>
              <a:gd name="connsiteY1" fmla="*/ 0 h 1113104"/>
              <a:gd name="connsiteX2" fmla="*/ 10794440 w 12192000"/>
              <a:gd name="connsiteY2" fmla="*/ 1113104 h 1113104"/>
              <a:gd name="connsiteX3" fmla="*/ 0 w 12192000"/>
              <a:gd name="connsiteY3" fmla="*/ 640039 h 111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113104">
                <a:moveTo>
                  <a:pt x="0" y="0"/>
                </a:moveTo>
                <a:lnTo>
                  <a:pt x="12192000" y="0"/>
                </a:lnTo>
                <a:lnTo>
                  <a:pt x="10794440" y="1113104"/>
                </a:lnTo>
                <a:lnTo>
                  <a:pt x="0" y="64003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0" y="-8485"/>
            <a:ext cx="12039600" cy="1054649"/>
          </a:xfrm>
          <a:custGeom>
            <a:avLst/>
            <a:gdLst>
              <a:gd name="connsiteX0" fmla="*/ 0 w 12039600"/>
              <a:gd name="connsiteY0" fmla="*/ 0 h 1054649"/>
              <a:gd name="connsiteX1" fmla="*/ 12039600 w 12039600"/>
              <a:gd name="connsiteY1" fmla="*/ 0 h 1054649"/>
              <a:gd name="connsiteX2" fmla="*/ 10769041 w 12039600"/>
              <a:gd name="connsiteY2" fmla="*/ 1054649 h 1054649"/>
              <a:gd name="connsiteX3" fmla="*/ 0 w 12039600"/>
              <a:gd name="connsiteY3" fmla="*/ 560194 h 10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9600" h="1054649">
                <a:moveTo>
                  <a:pt x="0" y="0"/>
                </a:moveTo>
                <a:lnTo>
                  <a:pt x="12039600" y="0"/>
                </a:lnTo>
                <a:lnTo>
                  <a:pt x="10769041" y="1054649"/>
                </a:lnTo>
                <a:lnTo>
                  <a:pt x="0" y="560194"/>
                </a:lnTo>
                <a:close/>
              </a:path>
            </a:pathLst>
          </a:custGeom>
          <a:solidFill>
            <a:srgbClr val="0B9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73BD-7D0F-4444-941F-4881E42A804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ABF0-5256-43C7-B91E-8FFB318F7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133475"/>
            <a:ext cx="10896600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801" y="-57694"/>
            <a:ext cx="1052266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³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4174" y="3540066"/>
            <a:ext cx="5954809" cy="591299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Presented by Group 7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AdaBoost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8240111" y="4121654"/>
            <a:ext cx="3741683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Bruce, Travis, Vivien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Jaimeps. “Jaimeps/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-Implementation.”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Aug. 2016, 	github.com/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jaimeps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-implementation.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Katiyal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Anuj.  “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Using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Python.”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Anuj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Katiyal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24 Oct. 2017,                                                              	anujkatiyal.com/blog/2017/10/24/ml-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/#.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XnxXBohKguV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Navlani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“AdaBoost Classifier in Python.”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DataCamp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Community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 Nov. 2018,                                                               	www.datacamp.com/community/tutorials/adaboost-classifier-python.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Sicotte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Xavier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Bourret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“AdaBoost: Implementation and Intuition.”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AdaBoost: 	Implementation and Intuition - Data Blog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 July 2018, 	xavierbourretsicotte.github.io/AdaBoost.html.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algorithms combine multiple low accuracy(or weak) models to create a high accuracy(or strong) models. 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algorithms such as AdaBoost(adaptive boosting), Gradient Boosting, and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widely used machine learning algorithms. 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is adaptive in the sense that subsequent weak learners are tweaked in favor of those instances misclassified by previous classifiers.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65310"/>
            <a:ext cx="10896600" cy="521335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Iris as our dataset.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50 samples from each of three species of Iris (Iris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Iris virginica and Iris versicolor). Four features were measured from each sample: the length and the width of the sepals and petals, in centimeters.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40" y="3571989"/>
            <a:ext cx="2004191" cy="267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49" y="3571989"/>
            <a:ext cx="3505426" cy="26290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8439" y="6221855"/>
            <a:ext cx="2004191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setosa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7508" y="6288846"/>
            <a:ext cx="310055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versicolor</a:t>
            </a:r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93" y="3615507"/>
            <a:ext cx="3121152" cy="25420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24848" y="6248173"/>
            <a:ext cx="248044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virginica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How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25" y="949724"/>
            <a:ext cx="10896600" cy="52133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Initialize the observation weights w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1/N,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1,2,…,N.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For m = 1 to M: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to the training data using weights w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Output G(x)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0498"/>
          <a:stretch>
            <a:fillRect/>
          </a:stretch>
        </p:blipFill>
        <p:spPr>
          <a:xfrm>
            <a:off x="4654920" y="3885153"/>
            <a:ext cx="2695410" cy="931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87" y="2833468"/>
            <a:ext cx="4384226" cy="104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3188"/>
          <a:stretch>
            <a:fillRect/>
          </a:stretch>
        </p:blipFill>
        <p:spPr>
          <a:xfrm>
            <a:off x="3816091" y="4755561"/>
            <a:ext cx="4373068" cy="451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572" y="5120555"/>
            <a:ext cx="4262106" cy="991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Logic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480" y="1141730"/>
            <a:ext cx="5438348" cy="52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inal model expression of the AdaBoost：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8545" y="1083310"/>
            <a:ext cx="2498090" cy="829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10" y="1954530"/>
            <a:ext cx="4317365" cy="626745"/>
          </a:xfrm>
          <a:prstGeom prst="rect">
            <a:avLst/>
          </a:prstGeom>
        </p:spPr>
      </p:pic>
      <p:pic>
        <p:nvPicPr>
          <p:cNvPr id="10" name="图片 4" descr="]BP3UD)2$}1(CWZB2PO07~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340" y="3556000"/>
            <a:ext cx="4432300" cy="789940"/>
          </a:xfrm>
          <a:prstGeom prst="rect">
            <a:avLst/>
          </a:prstGeom>
        </p:spPr>
      </p:pic>
      <p:pic>
        <p:nvPicPr>
          <p:cNvPr id="12" name="图片 6" descr="K13)W]VPFLR@2TN}%7C~(D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939" y="5229737"/>
            <a:ext cx="5602605" cy="1300480"/>
          </a:xfrm>
          <a:prstGeom prst="rect">
            <a:avLst/>
          </a:prstGeom>
        </p:spPr>
      </p:pic>
      <p:pic>
        <p:nvPicPr>
          <p:cNvPr id="13" name="图片 7" descr="(IJE]40}C28A{[_G5)AE7[Q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502" y="5220970"/>
            <a:ext cx="3927475" cy="1148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5480" y="1969311"/>
            <a:ext cx="4795544" cy="52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ptimization goal of the AdaBoost：</a:t>
            </a:r>
          </a:p>
        </p:txBody>
      </p:sp>
      <p:sp>
        <p:nvSpPr>
          <p:cNvPr id="17" name="爆炸形 2 16"/>
          <p:cNvSpPr/>
          <p:nvPr/>
        </p:nvSpPr>
        <p:spPr>
          <a:xfrm>
            <a:off x="8923655" y="1040765"/>
            <a:ext cx="1653540" cy="913765"/>
          </a:xfrm>
          <a:prstGeom prst="irregularSeal2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42425" y="1176655"/>
            <a:ext cx="106045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additive 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 model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80719" y="2829699"/>
            <a:ext cx="5341527" cy="52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Substitute the exponential loss function：</a:t>
            </a:r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680719" y="3657280"/>
            <a:ext cx="5585183" cy="525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 any alpha&gt;0,we can get the Gm(x) as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5480" y="4541077"/>
            <a:ext cx="11167151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 get alpha,we expand the optimization goal and derive alpha and make the derivative 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8545" y="2732405"/>
            <a:ext cx="4501515" cy="77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Code </a:t>
            </a:r>
            <a:r>
              <a:rPr lang="en-US" altLang="zh-CN" dirty="0"/>
              <a:t>L</a:t>
            </a:r>
            <a:r>
              <a:rPr lang="zh-CN" altLang="en-US" dirty="0"/>
              <a:t>ogic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133475"/>
            <a:ext cx="10896600" cy="504761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cross_val_score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calculateAlpha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(error)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updateWeight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(alpha, originalWeight, y, g)</a:t>
            </a:r>
          </a:p>
          <a:p>
            <a:pPr lvl="2">
              <a:lnSpc>
                <a:spcPct val="150000"/>
              </a:lnSpc>
            </a:pP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(value)</a:t>
            </a:r>
          </a:p>
          <a:p>
            <a:pPr lvl="2">
              <a:lnSpc>
                <a:spcPct val="150000"/>
              </a:lnSpc>
            </a:pP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(x, alpha, </a:t>
            </a: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featureValue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findBestCut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(dataset, target, weights)</a:t>
            </a:r>
          </a:p>
          <a:p>
            <a:pPr lvl="2"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(dataset, target, </a:t>
            </a:r>
            <a:r>
              <a:rPr lang="en-US" altLang="zh-C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weakClassifierNo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AdaBoost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08" y="1336702"/>
            <a:ext cx="7680382" cy="5218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79" y="1380824"/>
            <a:ext cx="7828409" cy="52189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85" y="1328559"/>
            <a:ext cx="8033596" cy="53234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81" y="1246710"/>
            <a:ext cx="8033596" cy="53989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889" y="1258459"/>
            <a:ext cx="8276388" cy="5408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/>
          <a:srcRect l="7782" t="644" r="7053" b="2220"/>
          <a:stretch>
            <a:fillRect/>
          </a:stretch>
        </p:blipFill>
        <p:spPr>
          <a:xfrm>
            <a:off x="2010910" y="1290833"/>
            <a:ext cx="8776695" cy="5375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Score of AdaBoost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" y="1624463"/>
            <a:ext cx="6011915" cy="37240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07" y="1552656"/>
            <a:ext cx="6001408" cy="3752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06" y="1405690"/>
            <a:ext cx="8118133" cy="5418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8" y="1769806"/>
            <a:ext cx="5988042" cy="3827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02719"/>
            <a:ext cx="6160269" cy="376211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11845" y="3303639"/>
            <a:ext cx="184731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531" y="1007028"/>
            <a:ext cx="10998200" cy="3987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Question: How do </a:t>
            </a:r>
            <a:r>
              <a:rPr lang="en-US" altLang="zh-C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n_estimator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and learning rate influence the performance of AdaBoost?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1696000"/>
            <a:ext cx="6011915" cy="37765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49" y="1783409"/>
            <a:ext cx="5927524" cy="372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133475"/>
            <a:ext cx="10896600" cy="48221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AdaBoost works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be improved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classification implementation</a:t>
            </a:r>
          </a:p>
          <a:p>
            <a:pPr lvl="2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our implementation on more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3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85114107322_1_1"/>
</p:tagLst>
</file>

<file path=ppt/theme/theme1.xml><?xml version="1.0" encoding="utf-8"?>
<a:theme xmlns:a="http://schemas.openxmlformats.org/drawingml/2006/main" name="A000120140530A99PPBG">
  <a:themeElements>
    <a:clrScheme name="自定义 762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B92D8"/>
      </a:accent1>
      <a:accent2>
        <a:srgbClr val="22B1DE"/>
      </a:accent2>
      <a:accent3>
        <a:srgbClr val="7B93D7"/>
      </a:accent3>
      <a:accent4>
        <a:srgbClr val="5E62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637202099088643386</Template>
  <TotalTime>84</TotalTime>
  <Words>497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AdaBoost</vt:lpstr>
      <vt:lpstr>Introduction</vt:lpstr>
      <vt:lpstr>Dataset Introduction</vt:lpstr>
      <vt:lpstr>How To Do AdaBoost</vt:lpstr>
      <vt:lpstr>Math Logic</vt:lpstr>
      <vt:lpstr>Code Logic</vt:lpstr>
      <vt:lpstr>AdaBoost</vt:lpstr>
      <vt:lpstr>Accuracy Score of AdaBoost</vt:lpstr>
      <vt:lpstr>Conclusion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Vivien</dc:creator>
  <cp:lastModifiedBy>Vivien</cp:lastModifiedBy>
  <cp:revision>81</cp:revision>
  <dcterms:created xsi:type="dcterms:W3CDTF">2020-03-19T02:16:00Z</dcterms:created>
  <dcterms:modified xsi:type="dcterms:W3CDTF">2020-03-27T00:28:22Z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