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classification tasks.</a:t>
            </a:r>
            <a:endParaRPr/>
          </a:p>
        </p:txBody>
      </p:sp>
      <p:pic>
        <p:nvPicPr>
          <p:cNvPr id="76" name="Shape 76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4495800"/>
            <a:ext cx="3733800" cy="20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 descr="perceptro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133600"/>
            <a:ext cx="3733800" cy="20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1981200" y="4191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1508125" y="4406900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Algorithm</a:t>
            </a:r>
            <a:endParaRPr/>
          </a:p>
        </p:txBody>
      </p:sp>
      <p:pic>
        <p:nvPicPr>
          <p:cNvPr id="163" name="Shape 163" descr="perceptron-al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2286000"/>
            <a:ext cx="3894137" cy="26654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64" name="Shape 164"/>
          <p:cNvSpPr txBox="1"/>
          <p:nvPr/>
        </p:nvSpPr>
        <p:spPr>
          <a:xfrm>
            <a:off x="1355725" y="5576887"/>
            <a:ext cx="63801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learning is very different here compared to decision trees…here we have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passes over the data until the perceptron converges on a solution.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14150" y="1905000"/>
            <a:ext cx="3446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perceptron demo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425" y="1600200"/>
            <a:ext cx="4770600" cy="495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learned information is represented as weights and the bias ⇒ </a:t>
            </a:r>
            <a:r>
              <a:rPr lang="en-US" sz="2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sub-symbolic learning</a:t>
            </a:r>
            <a:endParaRPr sz="2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apply this learned information we need a neural network structure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learned information is not directly accessible to us ⇒ </a:t>
            </a:r>
            <a:r>
              <a:rPr lang="en-US" sz="2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non-transparent model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Macintosh PowerPoint</Application>
  <PresentationFormat>On-screen Show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Noto Sans Symbols</vt:lpstr>
      <vt:lpstr>Arial</vt:lpstr>
      <vt:lpstr>Times New Roman</vt:lpstr>
      <vt:lpstr>Simple Light</vt:lpstr>
      <vt:lpstr>Artificial Neural Networks (ANNs)</vt:lpstr>
      <vt:lpstr>The Perceptron</vt:lpstr>
      <vt:lpstr>The Architecture</vt:lpstr>
      <vt:lpstr>Computation</vt:lpstr>
      <vt:lpstr>Classification</vt:lpstr>
      <vt:lpstr>Learning Algorithm</vt:lpstr>
      <vt:lpstr>Demo</vt:lpstr>
      <vt:lpstr>Observations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(ANNs)</dc:title>
  <cp:lastModifiedBy>Lutz Hamel</cp:lastModifiedBy>
  <cp:revision>1</cp:revision>
  <dcterms:modified xsi:type="dcterms:W3CDTF">2018-04-03T00:36:14Z</dcterms:modified>
</cp:coreProperties>
</file>