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96" d="100"/>
          <a:sy n="96" d="100"/>
        </p:scale>
        <p:origin x="1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r>
              <a:rPr lang="en-US" dirty="0"/>
              <a:t/>
            </a:r>
            <a:br>
              <a:rPr lang="en-US" dirty="0"/>
            </a:br>
            <a:r>
              <a:rPr lang="en-US" dirty="0"/>
              <a:t>from </a:t>
            </a:r>
            <a:r>
              <a:rPr lang="en-US" dirty="0" err="1"/>
              <a:t>sklearn.cluster</a:t>
            </a:r>
            <a:r>
              <a:rPr lang="en-US" dirty="0"/>
              <a:t> import </a:t>
            </a:r>
            <a:r>
              <a:rPr lang="en-US" dirty="0" err="1"/>
              <a:t>KMeans</a:t>
            </a:r>
            <a:r>
              <a:rPr lang="en-US" dirty="0"/>
              <a:t/>
            </a:r>
            <a:br>
              <a:rPr lang="en-US" dirty="0"/>
            </a:br>
            <a:endParaRPr dirty="0"/>
          </a:p>
          <a:p>
            <a:pPr marL="0" lvl="0" indent="0">
              <a:spcBef>
                <a:spcPts val="0"/>
              </a:spcBef>
              <a:spcAft>
                <a:spcPts val="0"/>
              </a:spcAft>
              <a:buNone/>
            </a:pPr>
            <a:r>
              <a:rPr lang="en-US" dirty="0"/>
              <a:t>labels = </a:t>
            </a:r>
            <a:r>
              <a:rPr lang="en-US" dirty="0" err="1"/>
              <a:t>KMeans</a:t>
            </a:r>
            <a:r>
              <a:rPr lang="en-US" dirty="0"/>
              <a:t>(6,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a:p>
            <a:pPr marL="0" lvl="0" indent="0">
              <a:spcBef>
                <a:spcPts val="0"/>
              </a:spcBef>
              <a:spcAft>
                <a:spcPts val="0"/>
              </a:spcAft>
              <a:buNone/>
            </a:pPr>
            <a:r>
              <a:rPr lang="en-US" dirty="0" err="1"/>
              <a:t>plt.show</a:t>
            </a:r>
            <a:r>
              <a:rPr lang="en-US" dirty="0"/>
              <a:t>()</a:t>
            </a:r>
            <a:endParaRPr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endParaRPr dirty="0"/>
          </a:p>
          <a:p>
            <a:pPr marL="0" lvl="0" indent="0">
              <a:spcBef>
                <a:spcPts val="0"/>
              </a:spcBef>
              <a:spcAft>
                <a:spcPts val="0"/>
              </a:spcAft>
              <a:buNone/>
            </a:pPr>
            <a:r>
              <a:rPr lang="en-US" dirty="0"/>
              <a:t>from </a:t>
            </a:r>
            <a:r>
              <a:rPr lang="en-US" dirty="0" err="1"/>
              <a:t>sklearn.cluster</a:t>
            </a:r>
            <a:r>
              <a:rPr lang="en-US" dirty="0"/>
              <a:t> import </a:t>
            </a:r>
            <a:r>
              <a:rPr lang="en-US" dirty="0" err="1"/>
              <a:t>KMeans</a:t>
            </a:r>
            <a:endParaRPr dirty="0"/>
          </a:p>
          <a:p>
            <a:pPr marL="0" lvl="0" indent="0">
              <a:spcBef>
                <a:spcPts val="0"/>
              </a:spcBef>
              <a:spcAft>
                <a:spcPts val="0"/>
              </a:spcAft>
              <a:buNone/>
            </a:pPr>
            <a:r>
              <a:rPr lang="en-US" dirty="0"/>
              <a:t>from </a:t>
            </a:r>
            <a:r>
              <a:rPr lang="en-US" dirty="0" err="1"/>
              <a:t>sklearn.datasets</a:t>
            </a:r>
            <a:r>
              <a:rPr lang="en-US" dirty="0"/>
              <a:t> import </a:t>
            </a:r>
            <a:r>
              <a:rPr lang="en-US" dirty="0" err="1"/>
              <a:t>make_moons</a:t>
            </a:r>
            <a:r>
              <a:rPr lang="en-US" dirty="0"/>
              <a:t/>
            </a:r>
            <a:br>
              <a:rPr lang="en-US" dirty="0"/>
            </a:br>
            <a:endParaRPr dirty="0"/>
          </a:p>
          <a:p>
            <a:pPr marL="0" lvl="0" indent="0">
              <a:spcBef>
                <a:spcPts val="0"/>
              </a:spcBef>
              <a:spcAft>
                <a:spcPts val="0"/>
              </a:spcAft>
              <a:buNone/>
            </a:pPr>
            <a:r>
              <a:rPr lang="en-US" dirty="0"/>
              <a:t>X, y = </a:t>
            </a:r>
            <a:r>
              <a:rPr lang="en-US" dirty="0" err="1"/>
              <a:t>make_moons</a:t>
            </a:r>
            <a:r>
              <a:rPr lang="en-US" dirty="0"/>
              <a:t>(200, noise=.05, </a:t>
            </a:r>
            <a:r>
              <a:rPr lang="en-US" dirty="0" err="1"/>
              <a:t>random_state</a:t>
            </a:r>
            <a:r>
              <a:rPr lang="en-US" dirty="0"/>
              <a:t>=0)</a:t>
            </a:r>
            <a:br>
              <a:rPr lang="en-US" dirty="0"/>
            </a:br>
            <a:r>
              <a:rPr lang="en-US" dirty="0"/>
              <a:t>labels = </a:t>
            </a:r>
            <a:r>
              <a:rPr lang="en-US" dirty="0" err="1"/>
              <a:t>KMeans</a:t>
            </a:r>
            <a:r>
              <a:rPr lang="en-US" dirty="0"/>
              <a:t>(2,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idea is to set up 10 clusters and then each cluster should contain all the rows representing one of the digits.</a:t>
            </a:r>
            <a:endParaRPr/>
          </a:p>
          <a:p>
            <a:pPr marL="0" lvl="0" indent="0">
              <a:spcBef>
                <a:spcPts val="1600"/>
              </a:spcBef>
              <a:spcAft>
                <a:spcPts val="0"/>
              </a:spcAft>
              <a:buClr>
                <a:schemeClr val="dk1"/>
              </a:buClr>
              <a:buSzPts val="1100"/>
              <a:buFont typeface="Arial"/>
              <a:buNone/>
            </a:pPr>
            <a:r>
              <a:rPr lang="en-US"/>
              <a:t>The result is 10 clusters in 64 dimensions. 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fontScale="92500" lnSpcReduction="10000"/>
          </a:bodyPr>
          <a:lstStyle/>
          <a:p>
            <a:pPr marL="0" indent="0">
              <a:buNone/>
            </a:pPr>
            <a:r>
              <a:rPr lang="en" dirty="0"/>
              <a:t>Final project proposals are due on </a:t>
            </a:r>
            <a:r>
              <a:rPr lang="en-US" dirty="0" smtClean="0"/>
              <a:t>Monday </a:t>
            </a:r>
            <a:r>
              <a:rPr lang="en" dirty="0" smtClean="0"/>
              <a:t>4/</a:t>
            </a:r>
            <a:r>
              <a:rPr lang="en-US" dirty="0" smtClean="0"/>
              <a:t>15</a:t>
            </a:r>
            <a:r>
              <a:rPr lang="en-US" dirty="0"/>
              <a:t> </a:t>
            </a:r>
            <a:r>
              <a:rPr lang="en-US" dirty="0" smtClean="0"/>
              <a:t>in Sakai</a:t>
            </a:r>
            <a:r>
              <a:rPr lang="en" dirty="0" smtClean="0"/>
              <a:t> </a:t>
            </a:r>
            <a:endParaRPr dirty="0"/>
          </a:p>
          <a:p>
            <a:pPr marL="0" indent="0">
              <a:spcBef>
                <a:spcPts val="1600"/>
              </a:spcBef>
              <a:buNone/>
            </a:pPr>
            <a:r>
              <a:rPr lang="en-US" dirty="0" smtClean="0"/>
              <a:t>The </a:t>
            </a:r>
            <a:r>
              <a:rPr lang="en" dirty="0" smtClean="0"/>
              <a:t>final </a:t>
            </a:r>
            <a:r>
              <a:rPr lang="en" dirty="0"/>
              <a:t>project could be a (team) app </a:t>
            </a:r>
            <a:r>
              <a:rPr lang="en" dirty="0" smtClean="0"/>
              <a:t>(</a:t>
            </a:r>
            <a:r>
              <a:rPr lang="en-US" dirty="0" smtClean="0"/>
              <a:t>e.g. </a:t>
            </a:r>
            <a:r>
              <a:rPr lang="en" dirty="0" smtClean="0"/>
              <a:t>Python </a:t>
            </a:r>
            <a:r>
              <a:rPr lang="en" dirty="0"/>
              <a:t>script that implements some non-trivial functionality with/without </a:t>
            </a:r>
            <a:r>
              <a:rPr lang="en" dirty="0" smtClean="0"/>
              <a:t>visualization</a:t>
            </a:r>
            <a:r>
              <a:rPr lang="en-US" dirty="0" smtClean="0"/>
              <a:t> or an app built on your favorite platform</a:t>
            </a:r>
            <a:r>
              <a:rPr lang="en" dirty="0" smtClean="0"/>
              <a:t>) </a:t>
            </a:r>
            <a:r>
              <a:rPr lang="en" dirty="0"/>
              <a:t>or it can be an individual analysis project.  </a:t>
            </a:r>
            <a:endParaRPr dirty="0"/>
          </a:p>
          <a:p>
            <a:pPr marL="0" indent="0">
              <a:spcBef>
                <a:spcPts val="1600"/>
              </a:spcBef>
              <a:spcAft>
                <a:spcPts val="1600"/>
              </a:spcAft>
              <a:buNone/>
            </a:pPr>
            <a:r>
              <a:rPr lang="en" dirty="0"/>
              <a:t>However, whether app or analysis </a:t>
            </a:r>
            <a:r>
              <a:rPr lang="en" dirty="0" smtClean="0"/>
              <a:t>you</a:t>
            </a:r>
            <a:r>
              <a:rPr lang="en-US" dirty="0" smtClean="0"/>
              <a:t>r</a:t>
            </a:r>
            <a:r>
              <a:rPr lang="en" dirty="0" smtClean="0"/>
              <a:t> </a:t>
            </a:r>
            <a:r>
              <a:rPr lang="en" dirty="0"/>
              <a:t>final project has to include some modeling </a:t>
            </a:r>
            <a:r>
              <a:rPr lang="en" dirty="0" smtClean="0"/>
              <a:t>aspect</a:t>
            </a:r>
            <a:r>
              <a:rPr lang="en-US" dirty="0" smtClean="0"/>
              <a:t> </a:t>
            </a:r>
            <a:r>
              <a:rPr lang="mr-IN" dirty="0" smtClean="0"/>
              <a:t>–</a:t>
            </a:r>
            <a:r>
              <a:rPr lang="en-US" dirty="0" smtClean="0"/>
              <a:t> </a:t>
            </a:r>
            <a:r>
              <a:rPr lang="en-US" dirty="0" smtClean="0"/>
              <a:t>classification, regression </a:t>
            </a:r>
            <a:r>
              <a:rPr lang="en-US" dirty="0" smtClean="0"/>
              <a:t>or </a:t>
            </a:r>
            <a:r>
              <a:rPr lang="en-US" dirty="0" smtClean="0"/>
              <a:t>clustering</a:t>
            </a:r>
          </a:p>
          <a:p>
            <a:pPr marL="0" indent="0">
              <a:spcBef>
                <a:spcPts val="1600"/>
              </a:spcBef>
              <a:spcAft>
                <a:spcPts val="1600"/>
              </a:spcAft>
              <a:buNone/>
            </a:pPr>
            <a:r>
              <a:rPr lang="en-US" dirty="0" smtClean="0"/>
              <a:t>1 to 2 page project summary:</a:t>
            </a:r>
            <a:r>
              <a:rPr lang="en-US" dirty="0"/>
              <a:t/>
            </a:r>
            <a:br>
              <a:rPr lang="en-US" dirty="0"/>
            </a:br>
            <a:r>
              <a:rPr lang="en-US" dirty="0" smtClean="0"/>
              <a:t>* Introduction</a:t>
            </a:r>
            <a:r>
              <a:rPr lang="en-US" dirty="0"/>
              <a:t/>
            </a:r>
            <a:br>
              <a:rPr lang="en-US" dirty="0"/>
            </a:br>
            <a:r>
              <a:rPr lang="en-US" dirty="0" smtClean="0"/>
              <a:t>* Architecture/data used</a:t>
            </a:r>
            <a:br>
              <a:rPr lang="en-US" dirty="0" smtClean="0"/>
            </a:br>
            <a:r>
              <a:rPr lang="en-US" dirty="0" smtClean="0"/>
              <a:t>* Technology used</a:t>
            </a:r>
            <a:br>
              <a:rPr lang="en-US" dirty="0" smtClean="0"/>
            </a:br>
            <a:r>
              <a:rPr lang="en-US" dirty="0" smtClean="0"/>
              <a:t>* Milestone schedule</a:t>
            </a:r>
            <a:br>
              <a:rPr lang="en-US" dirty="0" smtClean="0"/>
            </a:br>
            <a:r>
              <a:rPr lang="en-US" dirty="0" smtClean="0"/>
              <a:t>* Team members and responsibilities (if applicable, max 3 members)</a:t>
            </a:r>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
        <p:nvSpPr>
          <p:cNvPr id="2" name="TextBox 1"/>
          <p:cNvSpPr txBox="1"/>
          <p:nvPr/>
        </p:nvSpPr>
        <p:spPr>
          <a:xfrm>
            <a:off x="424070" y="5420139"/>
            <a:ext cx="2483372" cy="523220"/>
          </a:xfrm>
          <a:prstGeom prst="rect">
            <a:avLst/>
          </a:prstGeom>
          <a:noFill/>
        </p:spPr>
        <p:txBody>
          <a:bodyPr wrap="none" rtlCol="0">
            <a:spAutoFit/>
          </a:bodyPr>
          <a:lstStyle/>
          <a:p>
            <a:r>
              <a:rPr lang="en-US" dirty="0" smtClean="0"/>
              <a:t>Note: code for the slides is in</a:t>
            </a:r>
            <a:br>
              <a:rPr lang="en-US" dirty="0" smtClean="0"/>
            </a:br>
            <a:r>
              <a:rPr lang="en-US" dirty="0" smtClean="0"/>
              <a:t>notebook 17a.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dirty="0">
                <a:solidFill>
                  <a:schemeClr val="dk1"/>
                </a:solidFill>
              </a:rPr>
              <a:t>from</a:t>
            </a:r>
            <a:r>
              <a:rPr lang="en-US" dirty="0">
                <a:solidFill>
                  <a:schemeClr val="dk1"/>
                </a:solidFill>
              </a:rPr>
              <a:t> </a:t>
            </a:r>
            <a:r>
              <a:rPr lang="en-US" b="1" dirty="0" err="1">
                <a:solidFill>
                  <a:schemeClr val="dk1"/>
                </a:solidFill>
              </a:rPr>
              <a:t>sklearn.cluster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KMeans</a:t>
            </a:r>
            <a:endParaRPr dirty="0">
              <a:solidFill>
                <a:schemeClr val="dk1"/>
              </a:solidFill>
            </a:endParaRPr>
          </a:p>
          <a:p>
            <a:pPr marL="0" lvl="0" indent="0">
              <a:spcBef>
                <a:spcPts val="0"/>
              </a:spcBef>
              <a:spcAft>
                <a:spcPts val="0"/>
              </a:spcAft>
              <a:buNone/>
            </a:pPr>
            <a:r>
              <a:rPr lang="en-US" dirty="0" err="1">
                <a:solidFill>
                  <a:schemeClr val="dk1"/>
                </a:solidFill>
              </a:rPr>
              <a:t>kmeans</a:t>
            </a:r>
            <a:r>
              <a:rPr lang="en-US" dirty="0">
                <a:solidFill>
                  <a:schemeClr val="dk1"/>
                </a:solidFill>
              </a:rPr>
              <a:t> = </a:t>
            </a:r>
            <a:r>
              <a:rPr lang="en-US" dirty="0" err="1">
                <a:solidFill>
                  <a:srgbClr val="FF0000"/>
                </a:solidFill>
              </a:rPr>
              <a:t>KMeans</a:t>
            </a:r>
            <a:r>
              <a:rPr lang="en-US" dirty="0">
                <a:solidFill>
                  <a:srgbClr val="FF0000"/>
                </a:solidFill>
              </a:rPr>
              <a:t>(</a:t>
            </a:r>
            <a:r>
              <a:rPr lang="en-US" dirty="0" err="1">
                <a:solidFill>
                  <a:srgbClr val="FF0000"/>
                </a:solidFill>
              </a:rPr>
              <a:t>n_clusters</a:t>
            </a:r>
            <a:r>
              <a:rPr lang="en-US" dirty="0">
                <a:solidFill>
                  <a:srgbClr val="FF0000"/>
                </a:solidFill>
              </a:rPr>
              <a:t>=4)</a:t>
            </a:r>
            <a:endParaRPr dirty="0">
              <a:solidFill>
                <a:srgbClr val="FF0000"/>
              </a:solidFill>
            </a:endParaRPr>
          </a:p>
          <a:p>
            <a:pPr marL="0" lvl="0" indent="0">
              <a:spcBef>
                <a:spcPts val="0"/>
              </a:spcBef>
              <a:spcAft>
                <a:spcPts val="0"/>
              </a:spcAft>
              <a:buNone/>
            </a:pPr>
            <a:r>
              <a:rPr lang="en-US" dirty="0" err="1">
                <a:solidFill>
                  <a:schemeClr val="dk1"/>
                </a:solidFill>
              </a:rPr>
              <a:t>kmeans.fit</a:t>
            </a:r>
            <a:r>
              <a:rPr lang="en-US" dirty="0">
                <a:solidFill>
                  <a:schemeClr val="dk1"/>
                </a:solidFill>
              </a:rPr>
              <a:t>(X)</a:t>
            </a:r>
            <a:endParaRPr dirty="0">
              <a:solidFill>
                <a:schemeClr val="dk1"/>
              </a:solidFill>
            </a:endParaRPr>
          </a:p>
          <a:p>
            <a:pPr marL="0" lvl="0" indent="0">
              <a:spcBef>
                <a:spcPts val="0"/>
              </a:spcBef>
              <a:spcAft>
                <a:spcPts val="0"/>
              </a:spcAft>
              <a:buNone/>
            </a:pPr>
            <a:r>
              <a:rPr lang="en-US" dirty="0" err="1">
                <a:solidFill>
                  <a:schemeClr val="dk1"/>
                </a:solidFill>
              </a:rPr>
              <a:t>y_kmeans</a:t>
            </a:r>
            <a:r>
              <a:rPr lang="en-US" dirty="0">
                <a:solidFill>
                  <a:schemeClr val="dk1"/>
                </a:solidFill>
              </a:rPr>
              <a:t> = </a:t>
            </a:r>
            <a:r>
              <a:rPr lang="en-US" dirty="0" err="1">
                <a:solidFill>
                  <a:schemeClr val="dk1"/>
                </a:solidFill>
              </a:rPr>
              <a:t>kmeans.predict</a:t>
            </a:r>
            <a:r>
              <a:rPr lang="en-US" dirty="0">
                <a:solidFill>
                  <a:schemeClr val="dk1"/>
                </a:solidFill>
              </a:rPr>
              <a:t>(X)</a:t>
            </a:r>
            <a:endParaRPr dirty="0">
              <a:solidFill>
                <a:schemeClr val="dk1"/>
              </a:solidFill>
            </a:endParaRPr>
          </a:p>
          <a:p>
            <a:pPr marL="0" lvl="0" indent="0" rtl="0">
              <a:spcBef>
                <a:spcPts val="0"/>
              </a:spcBef>
              <a:spcAft>
                <a:spcPts val="0"/>
              </a:spcAft>
              <a:buNone/>
            </a:pPr>
            <a:endParaRPr b="1" dirty="0">
              <a:solidFill>
                <a:schemeClr val="dk1"/>
              </a:solidFill>
            </a:endParaRPr>
          </a:p>
          <a:p>
            <a:pPr marL="0" lvl="0" indent="0" rtl="0">
              <a:spcBef>
                <a:spcPts val="0"/>
              </a:spcBef>
              <a:spcAft>
                <a:spcPts val="0"/>
              </a:spcAft>
              <a:buNone/>
            </a:pPr>
            <a:r>
              <a:rPr lang="en-US" dirty="0" err="1">
                <a:solidFill>
                  <a:schemeClr val="dk1"/>
                </a:solidFill>
              </a:rPr>
              <a:t>plt.scatter</a:t>
            </a:r>
            <a:r>
              <a:rPr lang="en-US" dirty="0">
                <a:solidFill>
                  <a:schemeClr val="dk1"/>
                </a:solidFill>
              </a:rPr>
              <a:t>(X[:, 0], X[:, 1], c=</a:t>
            </a:r>
            <a:r>
              <a:rPr lang="en-US" dirty="0" err="1">
                <a:solidFill>
                  <a:schemeClr val="dk1"/>
                </a:solidFill>
              </a:rPr>
              <a:t>y_kmeans</a:t>
            </a:r>
            <a:r>
              <a:rPr lang="en-US" dirty="0">
                <a:solidFill>
                  <a:schemeClr val="dk1"/>
                </a:solidFill>
              </a:rPr>
              <a:t>, s=50, </a:t>
            </a:r>
            <a:r>
              <a:rPr lang="en-US" dirty="0" err="1">
                <a:solidFill>
                  <a:schemeClr val="dk1"/>
                </a:solidFill>
              </a:rPr>
              <a:t>cmap</a:t>
            </a:r>
            <a:r>
              <a:rPr lang="en-US" dirty="0">
                <a:solidFill>
                  <a:schemeClr val="dk1"/>
                </a:solidFill>
              </a:rPr>
              <a:t>='</a:t>
            </a:r>
            <a:r>
              <a:rPr lang="en-US" dirty="0" err="1">
                <a:solidFill>
                  <a:schemeClr val="dk1"/>
                </a:solidFill>
              </a:rPr>
              <a:t>viridis</a:t>
            </a:r>
            <a:r>
              <a:rPr lang="en-US" dirty="0">
                <a:solidFill>
                  <a:schemeClr val="dk1"/>
                </a:solidFill>
              </a:rPr>
              <a:t>')</a:t>
            </a:r>
            <a:br>
              <a:rPr lang="en-US" dirty="0">
                <a:solidFill>
                  <a:schemeClr val="dk1"/>
                </a:solidFill>
              </a:rPr>
            </a:br>
            <a:r>
              <a:rPr lang="en-US" dirty="0">
                <a:solidFill>
                  <a:schemeClr val="dk1"/>
                </a:solidFill>
              </a:rPr>
              <a:t>centers = </a:t>
            </a:r>
            <a:r>
              <a:rPr lang="en-US" dirty="0" err="1">
                <a:solidFill>
                  <a:srgbClr val="FF0000"/>
                </a:solidFill>
              </a:rPr>
              <a:t>kmeans.cluster_centers</a:t>
            </a:r>
            <a:r>
              <a:rPr lang="en-US" dirty="0">
                <a:solidFill>
                  <a:srgbClr val="FF0000"/>
                </a:solidFill>
              </a:rPr>
              <a:t>_</a:t>
            </a:r>
            <a:br>
              <a:rPr lang="en-US" dirty="0">
                <a:solidFill>
                  <a:srgbClr val="FF0000"/>
                </a:solidFill>
              </a:rPr>
            </a:br>
            <a:r>
              <a:rPr lang="en-US" dirty="0" err="1">
                <a:solidFill>
                  <a:schemeClr val="dk1"/>
                </a:solidFill>
              </a:rPr>
              <a:t>plt.scatter</a:t>
            </a:r>
            <a:r>
              <a:rPr lang="en-US" dirty="0">
                <a:solidFill>
                  <a:schemeClr val="dk1"/>
                </a:solidFill>
              </a:rPr>
              <a:t>(centers[:, 0], centers[:, 1], c='black', s=200, alpha=0.5);</a:t>
            </a:r>
            <a:br>
              <a:rPr lang="en-US" dirty="0">
                <a:solidFill>
                  <a:schemeClr val="dk1"/>
                </a:solidFill>
              </a:rPr>
            </a:br>
            <a:endParaRPr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10783</TotalTime>
  <Words>1047</Words>
  <Application>Microsoft Macintosh PowerPoint</Application>
  <PresentationFormat>On-screen Show (4:3)</PresentationFormat>
  <Paragraphs>116</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Noto Sans Symbols</vt:lpstr>
      <vt:lpstr>Times New Roman</vt:lpstr>
      <vt:lpstr>Arial</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9</cp:revision>
  <cp:lastPrinted>2019-04-10T11:10:38Z</cp:lastPrinted>
  <dcterms:modified xsi:type="dcterms:W3CDTF">2019-04-12T10:02:07Z</dcterms:modified>
</cp:coreProperties>
</file>