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>
        <p:scale>
          <a:sx n="115" d="100"/>
          <a:sy n="115" d="100"/>
        </p:scale>
        <p:origin x="102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75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pic>
        <p:nvPicPr>
          <p:cNvPr id="143" name="Shape 143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71800"/>
            <a:ext cx="18859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5487987" cy="369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1651000" y="6172200"/>
            <a:ext cx="452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9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material from the book: "Machine Learning", Tom M. Mitchell. McGraw-Hill, 1997.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/>
                <a:gridCol w="533400"/>
                <a:gridCol w="838200"/>
                <a:gridCol w="6858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Machine Learning in Python - Scikit-Learn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We will be using the </a:t>
            </a:r>
            <a:r>
              <a:rPr lang="en" dirty="0" err="1"/>
              <a:t>Scikit</a:t>
            </a:r>
            <a:r>
              <a:rPr lang="en" dirty="0"/>
              <a:t>-Learn module to build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Scikit</a:t>
            </a:r>
            <a:r>
              <a:rPr lang="en" dirty="0"/>
              <a:t>-learn or </a:t>
            </a:r>
            <a:r>
              <a:rPr lang="en" dirty="0" err="1"/>
              <a:t>sklearn</a:t>
            </a:r>
            <a:r>
              <a:rPr lang="en" dirty="0"/>
              <a:t> for short provides all kinds of models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Neural networks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Support vector machines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Clustering algorithms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Linear regression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i="1" dirty="0" err="1"/>
              <a:t>etc</a:t>
            </a:r>
            <a:endParaRPr i="1" dirty="0"/>
          </a:p>
          <a:p>
            <a:r>
              <a:rPr lang="en" dirty="0"/>
              <a:t>We will be using the </a:t>
            </a:r>
            <a:r>
              <a:rPr lang="en-US" dirty="0" smtClean="0"/>
              <a:t>tree</a:t>
            </a:r>
            <a:r>
              <a:rPr lang="en" dirty="0" err="1" smtClean="0"/>
              <a:t>viz</a:t>
            </a:r>
            <a:r>
              <a:rPr lang="en" dirty="0" smtClean="0"/>
              <a:t> </a:t>
            </a:r>
            <a:r>
              <a:rPr lang="en" dirty="0"/>
              <a:t>module to visualize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 simple ASCII based tree visualizer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123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SKlearn Decision Tree Basics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/>
              <a:t>Training data needs to be structured into a </a:t>
            </a:r>
            <a:r>
              <a:rPr lang="en" sz="1600" i="1"/>
              <a:t>feature matrix</a:t>
            </a:r>
            <a:r>
              <a:rPr lang="en" sz="1600"/>
              <a:t> and a </a:t>
            </a:r>
            <a:r>
              <a:rPr lang="en" sz="1600" i="1"/>
              <a:t>target vector</a:t>
            </a:r>
            <a:r>
              <a:rPr lang="en" sz="1600"/>
              <a:t>.</a:t>
            </a:r>
            <a:endParaRPr sz="1600"/>
          </a:p>
          <a:p>
            <a:pPr marL="0" indent="0">
              <a:spcBef>
                <a:spcPts val="1600"/>
              </a:spcBef>
              <a:buNone/>
            </a:pPr>
            <a:r>
              <a:rPr lang="en" sz="1600"/>
              <a:t>In the feature matrix one row for each observations.</a:t>
            </a:r>
            <a:endParaRPr sz="1600"/>
          </a:p>
          <a:p>
            <a:pPr marL="0" indent="0">
              <a:spcBef>
                <a:spcPts val="1600"/>
              </a:spcBef>
              <a:buNone/>
            </a:pPr>
            <a:r>
              <a:rPr lang="en" sz="1600"/>
              <a:t>In the target vector one entry for each observation.</a:t>
            </a:r>
            <a:endParaRPr sz="16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NOTE: rows and vector entries have to be consistent!</a:t>
            </a:r>
            <a:endParaRPr sz="160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5886725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5202925" y="20099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Axis 1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 rot="-5400000">
            <a:off x="4669525" y="30767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Axis 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936750" y="4462462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127750" y="4495800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  But this does not exclude the existence of black swans.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600200"/>
            <a:ext cx="4545012" cy="375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98525" y="5614987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Microsoft Macintosh PowerPoint</Application>
  <PresentationFormat>On-screen Show (4:3)</PresentationFormat>
  <Paragraphs>824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Noto Sans Symbols</vt:lpstr>
      <vt:lpstr>Times New Roman</vt:lpstr>
      <vt:lpstr>Simple Light</vt:lpstr>
      <vt:lpstr>Machine Learning</vt:lpstr>
      <vt:lpstr>Inductive Reasoning</vt:lpstr>
      <vt:lpstr>Example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Recursive Partitioning</vt:lpstr>
      <vt:lpstr>Recursive Partitioning</vt:lpstr>
      <vt:lpstr>Recursive Partitioning</vt:lpstr>
      <vt:lpstr>Recursive Partitioning</vt:lpstr>
      <vt:lpstr>Recursive Partitioning</vt:lpstr>
      <vt:lpstr>Recursive Partitioning</vt:lpstr>
      <vt:lpstr>Machine Learning in Python - Scikit-Learn</vt:lpstr>
      <vt:lpstr>SKlearn Decision Tree Basics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1</cp:revision>
  <dcterms:modified xsi:type="dcterms:W3CDTF">2018-02-15T01:54:29Z</dcterms:modified>
</cp:coreProperties>
</file>