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/>
  </p:normalViewPr>
  <p:slideViewPr>
    <p:cSldViewPr snapToGrid="0" snapToObjects="1">
      <p:cViewPr>
        <p:scale>
          <a:sx n="115" d="100"/>
          <a:sy n="115" d="100"/>
        </p:scale>
        <p:origin x="144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/>
                <a:gridCol w="533400"/>
                <a:gridCol w="838200"/>
                <a:gridCol w="6858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 smtClean="0"/>
              <a:t>tree</a:t>
            </a:r>
            <a:r>
              <a:rPr lang="en" dirty="0" err="1" smtClean="0"/>
              <a:t>viz</a:t>
            </a:r>
            <a:r>
              <a:rPr lang="en" dirty="0" smtClean="0"/>
              <a:t> </a:t>
            </a:r>
            <a:r>
              <a:rPr lang="en" dirty="0"/>
              <a:t>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Training data needs to be structured into a </a:t>
            </a:r>
            <a:r>
              <a:rPr lang="en" sz="1600" i="1"/>
              <a:t>feature matrix</a:t>
            </a:r>
            <a:r>
              <a:rPr lang="en" sz="1600"/>
              <a:t> and a </a:t>
            </a:r>
            <a:r>
              <a:rPr lang="en" sz="1600" i="1"/>
              <a:t>target vector</a:t>
            </a:r>
            <a:r>
              <a:rPr lang="en" sz="1600"/>
              <a:t>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feature matrix one row for each observations.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target vector one entry for each observation.</a:t>
            </a:r>
            <a:endParaRPr sz="16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rows and vector entries have to be consistent!</a:t>
            </a:r>
            <a:endParaRPr sz="160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5202925" y="20099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1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 smtClean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 smtClean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</a:t>
            </a: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en-US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Today </a:t>
            </a:r>
            <a:r>
              <a:rPr lang="en-US" sz="1200" smtClean="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  But this does not exclude the existence of black swans.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12953</TotalTime>
  <Words>1600</Words>
  <Application>Microsoft Macintosh PowerPoint</Application>
  <PresentationFormat>On-screen Show (4:3)</PresentationFormat>
  <Paragraphs>836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Noto Sans Symbols</vt:lpstr>
      <vt:lpstr>Times New Roman</vt:lpstr>
      <vt:lpstr>Arial</vt:lpstr>
      <vt:lpstr>Simple Light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3</cp:revision>
  <cp:lastPrinted>2019-02-13T11:24:10Z</cp:lastPrinted>
  <dcterms:modified xsi:type="dcterms:W3CDTF">2019-02-13T11:24:11Z</dcterms:modified>
</cp:coreProperties>
</file>