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(NLP)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most important data in our society is represented as unstructured text: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records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Court cases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 documents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data perhaps not as fundamental but that provides interesting insights into trends and mindsets: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and other online blogs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feeds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5300" y="1057350"/>
            <a:ext cx="8374500" cy="25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['brown', 'dog', 'fox', 'is', 'jumps', 'lazy', 'over', 'princess', 'quick', 'rudi', 'the']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brown  dog  fox  is  jumps  lazy  over  princess  quick  rudi  the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doc1      1    1    1   0      1     1     1         0      1     0    1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doc2      1    1    0   1      0     1     0         0      0     1    0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doc3      0    1    0   0      1     1     1         1      0     0    1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doc1      doc2      doc3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doc1  0.000000  2.645751  2.000000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doc2  2.645751  0.000000  2.645751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doc3  2.000000  2.645751  0.000000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38225" y="40709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Traditionally the array that holds the vectors for each document is called the ‘docterm’ matrix.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News feed data:  http://qwone.com/~jason/20Newsgroups/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from sklearn.datasets import fetch_20newsgroups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“The 20 Newsgroups data set is a collection of approximately 20,000 newsgroup documents, partitioned (nearly) evenly across 20 different newsgroups.”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99700" y="3021525"/>
            <a:ext cx="25257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comp.graphics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comp.os.ms-windows.misc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comp.sys.ibm.pc.hardware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comp.sys.mac.hardware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comp.windows.x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rec.autos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rec.motorcycles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rec.sport.baseball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rec.sport.hockey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sci.crypt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sci.electronics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402100" y="3263700"/>
            <a:ext cx="1971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sci.med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sci.space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misc.forsale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talk.politics.guns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talk.politics.mideast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talk.religion.misc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alt.atheism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soc.religion.christian</a:t>
            </a:r>
            <a:endParaRPr sz="10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news item has to fields: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- the actual text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- index of the category the news item belongs 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61300" y="1210925"/>
            <a:ext cx="6642600" cy="284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pandas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sklearn.feature_extraction.text import CountVectorizer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sklearn.metrics.pairwise import euclidean_distances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sklearn.datasets import fetch_20newsgroups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cats = [</a:t>
            </a:r>
            <a:r>
              <a:rPr lang="en">
                <a:solidFill>
                  <a:srgbClr val="FF0000"/>
                </a:solidFill>
              </a:rPr>
              <a:t>'talk.politics.misc', 'sci.space'</a:t>
            </a:r>
            <a:r>
              <a:rPr lang="en"/>
              <a:t>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newsgroups_train = fetch_20newsgroups(subset='train', categories=cats)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print(len(newsgroups_train.data))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print(newsgroups_train.</a:t>
            </a:r>
            <a:r>
              <a:rPr lang="en">
                <a:solidFill>
                  <a:srgbClr val="FF0000"/>
                </a:solidFill>
              </a:rPr>
              <a:t>data</a:t>
            </a:r>
            <a:r>
              <a:rPr lang="en"/>
              <a:t>[:10])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print(list(newsgroups_train.target_names))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print(newsgroups_train.target.shape)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print(newsgroups_train.</a:t>
            </a:r>
            <a:r>
              <a:rPr lang="en">
                <a:solidFill>
                  <a:srgbClr val="FF0000"/>
                </a:solidFill>
              </a:rPr>
              <a:t>target</a:t>
            </a:r>
            <a:r>
              <a:rPr lang="en"/>
              <a:t>[:10])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18975" y="445155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newsgroups_train set contain 1058 news articles from both categories.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0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news feed story: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	The [McDonald] case was dismissed in the interests of Justice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sz="1100"/>
              <a:t>On whose authority do you have this and on what grounds was it </a:t>
            </a:r>
            <a:br>
              <a:rPr lang="en" sz="1100"/>
            </a:br>
            <a:r>
              <a:rPr lang="en" sz="1100"/>
              <a:t>dismissed?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sz="1100"/>
              <a:t>						Daniel Reitman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sz="1100"/>
              <a:t>HOW NOT TO WRITE A DEED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sz="1100"/>
              <a:t>One case involved the construction of a conveyance to grantees "jointly, as </a:t>
            </a:r>
            <a:br>
              <a:rPr lang="en" sz="1100"/>
            </a:br>
            <a:r>
              <a:rPr lang="en" sz="1100"/>
              <a:t>tenants in common, with equal rights and interest in said land, and to the </a:t>
            </a:r>
            <a:br>
              <a:rPr lang="en" sz="1100"/>
            </a:br>
            <a:r>
              <a:rPr lang="en" sz="1100"/>
              <a:t>survivor thereof, in fee simple. . . . To Have and to Hold the same unto the </a:t>
            </a:r>
            <a:br>
              <a:rPr lang="en" sz="1100"/>
            </a:br>
            <a:r>
              <a:rPr lang="en" sz="1100"/>
              <a:t>said parties hereto, equally, jointly, as tenants in common, with equal rights </a:t>
            </a:r>
            <a:br>
              <a:rPr lang="en" sz="1100"/>
            </a:br>
            <a:r>
              <a:rPr lang="en" sz="1100"/>
              <a:t>and interest for the period or term of their lives, and to the survivor thereof </a:t>
            </a:r>
            <a:br>
              <a:rPr lang="en" sz="1100"/>
            </a:br>
            <a:r>
              <a:rPr lang="en" sz="1100"/>
              <a:t>at the death of the other."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sz="1100"/>
              <a:t>The court held that the survivorship provision indicated an intent to create a </a:t>
            </a:r>
            <a:br>
              <a:rPr lang="en" sz="1100"/>
            </a:br>
            <a:r>
              <a:rPr lang="en" sz="1100"/>
              <a:t>joint tenancy.  Germain v. Delaine, 294 Ala. 443, 318 So.2d 681 (1975).</a:t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compute the docterm matrix for the news articles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92100" y="1524350"/>
            <a:ext cx="6100800" cy="27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pandas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sklearn.feature_extraction.text import CountVectorizer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sklearn.metrics.pairwise import euclidean_distances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sklearn.datasets import fetch_20newsgroups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cats = ['talk.politics.misc', 'sci.space']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newsgroups_train = fetch_20newsgroups(subset='train', categories=cats)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process documents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vectorizer = CountVectorizer(analyzer = "word", binary = True)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docarray = vectorizer.fit_transform(newsgroups_train.data).toarray()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print("docarray shape: {}".format(docarray.shape))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156900" y="3484450"/>
            <a:ext cx="26754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23537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2110450"/>
            <a:ext cx="85206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it is clear that we want to do some additional filtering: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Minimum doc frequency = 2 -- that is, any word has to appear at least twice in the document collection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anything that is not a word - get rid of things like ‘000’ etc.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83900" y="1081575"/>
            <a:ext cx="8776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10 coordinates: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['00', '000', '0000', '00000', '000000', '000007', '000021', '000062david42', '00041032', '0004136']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compute the docterm matrix for the news articles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92100" y="1524350"/>
            <a:ext cx="6100800" cy="35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sklearn.feature_extraction.text import CountVectorizer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sklearn.metrics.pairwise import euclidean_distances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sklearn.datasets import fetch_20newsgroups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from re import sub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cats = ['talk.politics.misc', 'sci.space']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newsgroups_train = fetch_20newsgroups(subset='train', categories=cats)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process documents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vectorizer = CountVectorizer(analyzer = "word", binary = True, </a:t>
            </a:r>
            <a:r>
              <a:rPr lang="en" sz="1200">
                <a:solidFill>
                  <a:srgbClr val="FF0000"/>
                </a:solidFill>
              </a:rPr>
              <a:t>min_df=2</a:t>
            </a:r>
            <a:r>
              <a:rPr lang="en" sz="1200"/>
              <a:t>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new_data = []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for i in range(len(newsgroups_train.data)):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  new_data.append(sub("[^a-zA-Z]", " ", newsgroups_train.data[i]))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docarray = vectorizer.fit_transform(new_data).toarray()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coords = vectorizer.get_feature_names()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print("docarray shape: {}".format(docarray.shape))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156900" y="3484450"/>
            <a:ext cx="2780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11836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few coordinates are now: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['aa', 'aammmaaaazzzzzziinnnnggggg', 'aaron', 'aas', 'ab', </a:t>
            </a:r>
            <a:r>
              <a:rPr lang="en">
                <a:solidFill>
                  <a:srgbClr val="FF0000"/>
                </a:solidFill>
              </a:rPr>
              <a:t>'abandon', 'abandoned', 'abandonment'</a:t>
            </a:r>
            <a:r>
              <a:rPr lang="en"/>
              <a:t>, 'abbey', 'abc']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 better!  One more issue, three different shapes of the same root word.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Stemming!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linguistic morphology and information retrieval, stemming is the process of reducing inflected (or sometimes derived) words to their word stem, base or root form.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stemmer for English, for example, should identify the string "cats" (and possibly "catlike", "catty" etc.) as based on the root "cat", and "stems", "stemmer", "stemming", "stemmed" as based on "stem".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stemming algorithm reduces the words "fishing", "fished", and "fisher" to the root word, "fish".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all of these cases we want to extract meaning from the unstructured text: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want to do classification (medical records - high risk/low risk)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want to do a topic analysis of the twitter feeds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would like to construct a recommendation engine for news feeds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Regardless, what the task, we need to convert the unstructured text into something that we can work with and perhaps most importantly, our models can work with.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☞ The </a:t>
            </a:r>
            <a:r>
              <a:rPr lang="en" u="sng"/>
              <a:t>Vector Model</a:t>
            </a:r>
            <a:r>
              <a:rPr lang="en"/>
              <a:t> of text (sometimes called the Bag-of-Words model)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311700" y="941525"/>
            <a:ext cx="6100800" cy="40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pandas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sklearn.feature_extraction.text import CountVectorizer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sklearn.metrics.pairwise import euclidean_distances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sklearn.datasets import fetch_20newsgroups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re import sub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r>
              <a:rPr lang="en" sz="1000">
                <a:solidFill>
                  <a:srgbClr val="FF0000"/>
                </a:solidFill>
              </a:rPr>
              <a:t>rom nltk.stem import PorterStemmer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stemmer = PorterStemmer()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cats = ['talk.politics.misc', 'sci.space']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newsgroups_train = fetch_20newsgroups(subset='train', categories=cats)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new_data = []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i in range(len(newsgroups_train.data)):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new_data.append(sub("[^a-zA-Z]", " ", newsgroups_train.data[i]))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</a:t>
            </a:r>
            <a:r>
              <a:rPr lang="en" sz="1000">
                <a:solidFill>
                  <a:srgbClr val="FF0000"/>
                </a:solidFill>
              </a:rPr>
              <a:t>owercase_data = []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for i in range(len(new_data)):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lowercase_data.append(new_data[i].lower())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stemmed_data = []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for i in range(len(lowercase_data)):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words = lowercase_data[i].split()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stemmed_words = []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for w in words: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    stemmed_words.append(stemmer.stem(w))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    stemmed_data.append(" ".join(stemmed_words))</a:t>
            </a:r>
            <a:endParaRPr sz="10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156900" y="3484450"/>
            <a:ext cx="2780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8631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024850" y="772675"/>
            <a:ext cx="5005200" cy="10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vectorizer = CountVectorizer(analyzer = "word", binary = True, min_df=2)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docarray = vectorizer.fit_transform(stemmed_data).toarray()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coords = vectorizer.get_feature_names()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print(coords[:10])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print("docarray shape: {}".format(docarray.shape))</a:t>
            </a: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few coordinates are now: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['aa', 'aammmaaaazzzzzziinnnnggggg', 'aaron', 'ab', </a:t>
            </a:r>
            <a:r>
              <a:rPr lang="en">
                <a:solidFill>
                  <a:srgbClr val="FF0000"/>
                </a:solidFill>
              </a:rPr>
              <a:t>'abandon'</a:t>
            </a:r>
            <a:r>
              <a:rPr lang="en"/>
              <a:t>, 'abbey', 'abc', 'abdkw', 'abett', 'abid']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	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now compute the distance between our documents in the 8000+ dimensional space: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0          1          2          3          4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0   0.000000  11.916375  12.806248  13.638182  11.445523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1  11.916375   0.000000  12.328828  13.490738  11.000000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2  12.806248  12.328828   0.000000  14.071247  11.789826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3  13.638182  13.490738  14.071247   0.000000  13.000000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4  11.445523  11.000000  11.789826  13.000000   0.000000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 converts a document with unstructured text into a point in an n-dimensional coordinate system where the coordinate system is defined by the words contained in the text.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Consider: </a:t>
            </a:r>
            <a:r>
              <a:rPr lang="en" i="1"/>
              <a:t>the quick brown fox jumps over the lazy dog</a:t>
            </a:r>
            <a:endParaRPr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consider this text to be represented as point in the coordinate system (rearranged in alphabetical order):</a:t>
            </a:r>
            <a:endParaRPr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(brown,dog,fox,jumps,lazy,over,quick,the)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78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consider the fact that we have multiple documents:</a:t>
            </a:r>
            <a:endParaRPr sz="14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 i="1"/>
              <a:t>	</a:t>
            </a:r>
            <a:r>
              <a:rPr lang="en" sz="1400"/>
              <a:t>Doc 2: </a:t>
            </a:r>
            <a:r>
              <a:rPr lang="en" sz="1400" i="1"/>
              <a:t>Rudi is a lazy brown dog</a:t>
            </a:r>
            <a:endParaRPr sz="1400"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order to have both documents appear in our vector model we have to extend the coordinate system as the </a:t>
            </a:r>
            <a:r>
              <a:rPr lang="en" sz="1400" u="sng"/>
              <a:t>union</a:t>
            </a:r>
            <a:r>
              <a:rPr lang="en" sz="1400"/>
              <a:t> of all the words appearing in doc 1 and in doc 2: </a:t>
            </a:r>
            <a:endParaRPr sz="14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(a,brown,dog,fox,is,jumps,lazy,over,quick,rudi,the)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can represent the documents as vectors in this coordinate system: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Doc 1: (0,1,1,1,0,1,1,1,1,0,1)</a:t>
            </a:r>
            <a:br>
              <a:rPr lang="en" sz="1400"/>
            </a:br>
            <a:r>
              <a:rPr lang="en" sz="1400"/>
              <a:t>	Doc 2: (1,1,1,0,1,0,1,0,0,1,0)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74" name="Shape 74" descr="429px-Rectangular_coordinates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125" y="2738350"/>
            <a:ext cx="2330575" cy="230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nice thing about this vector representation is that we can start doing mathematics on text!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adding another document to our collection: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Doc 3: </a:t>
            </a:r>
            <a:r>
              <a:rPr lang="en" i="1"/>
              <a:t>Princess jumps over the dog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the following: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/>
              <a:t>Doc 2: </a:t>
            </a:r>
            <a:r>
              <a:rPr lang="en" sz="1400" i="1"/>
              <a:t>Rudi is a lazy brown dog</a:t>
            </a:r>
            <a:br>
              <a:rPr lang="en" sz="1400" i="1"/>
            </a:br>
            <a:r>
              <a:rPr lang="en" sz="1400"/>
              <a:t>Doc 3: </a:t>
            </a:r>
            <a:r>
              <a:rPr lang="en" sz="1400" i="1"/>
              <a:t>Princess jumps over the lazy dog</a:t>
            </a:r>
            <a:endParaRPr sz="1400"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coordinate system has the following coordinates:</a:t>
            </a:r>
            <a:br>
              <a:rPr lang="en"/>
            </a:br>
            <a:r>
              <a:rPr lang="en"/>
              <a:t>	 </a:t>
            </a:r>
            <a:r>
              <a:rPr lang="en" sz="1400"/>
              <a:t>(a,brown,dog,fox,is,jumps,lazy,over,</a:t>
            </a:r>
            <a:r>
              <a:rPr lang="en" sz="1400">
                <a:solidFill>
                  <a:srgbClr val="FF0000"/>
                </a:solidFill>
              </a:rPr>
              <a:t>princess</a:t>
            </a:r>
            <a:r>
              <a:rPr lang="en" sz="1400"/>
              <a:t>,quick,rudi,the)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our vectors: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Doc 1: (0,1,1,1,0,1,1,1,0,1,0,1)</a:t>
            </a:r>
            <a:br>
              <a:rPr lang="en" sz="1400"/>
            </a:br>
            <a:r>
              <a:rPr lang="en" sz="1400"/>
              <a:t>	Doc 2: (1,1,1,0,1,0,1,0,0,0,1,0)</a:t>
            </a:r>
            <a:br>
              <a:rPr lang="en" sz="1400"/>
            </a:br>
            <a:r>
              <a:rPr lang="en" sz="1400"/>
              <a:t>	Doc 3: (0,0,1,0,0,1,1,1,1,0,0,1)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our vector model of the three docs we ask the question: 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Is doc2 or doc3 more similar to doc1?</a:t>
            </a:r>
            <a:endParaRPr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answer this question by considering the Euclidean distances doc1⇔doc2 and doc1⇔doc3 in our coordinate system. 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Euclidean distance </a:t>
            </a:r>
            <a:r>
              <a:rPr lang="en" b="1"/>
              <a:t>d</a:t>
            </a:r>
            <a:r>
              <a:rPr lang="en"/>
              <a:t> in n-dimensional space between two points </a:t>
            </a:r>
            <a:r>
              <a:rPr lang="en" b="1"/>
              <a:t>p</a:t>
            </a:r>
            <a:r>
              <a:rPr lang="en"/>
              <a:t> and </a:t>
            </a:r>
            <a:r>
              <a:rPr lang="en" b="1"/>
              <a:t>q</a:t>
            </a:r>
            <a:r>
              <a:rPr lang="en"/>
              <a:t> is defined as:</a:t>
            </a:r>
            <a:endParaRPr/>
          </a:p>
        </p:txBody>
      </p:sp>
      <p:pic>
        <p:nvPicPr>
          <p:cNvPr id="93" name="Shape 93" descr="euclide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00" y="3808663"/>
            <a:ext cx="4781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case we are dealing with a 12-dimensional space.  To answer our question which doc is more similar to doc1 we compute: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d(doc1,doc2) = sqrt((0-1)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)</a:t>
            </a:r>
            <a:br>
              <a:rPr lang="en" sz="1200"/>
            </a:br>
            <a:r>
              <a:rPr lang="en" sz="1200"/>
              <a:t>                      = sqrt(1+0+0+1+1+1+0+1+0+1+1+1) = sqrt(8) = 2.8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d(doc1,doc3) = sqrt((0-0)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)</a:t>
            </a:r>
            <a:br>
              <a:rPr lang="en" sz="1200"/>
            </a:br>
            <a:r>
              <a:rPr lang="en" sz="1200"/>
              <a:t>                      = sqrt(0+1+0+1+0+0+0+0+1+1+0+0) = sqrt(4) = 2.0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doc3 is more similar to doc1 than doc2: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/>
              <a:t>Doc 2: </a:t>
            </a:r>
            <a:r>
              <a:rPr lang="en" sz="1400" i="1"/>
              <a:t>Rudi is a lazy brown dog</a:t>
            </a:r>
            <a:br>
              <a:rPr lang="en" sz="1400" i="1"/>
            </a:br>
            <a:r>
              <a:rPr lang="en" sz="1400"/>
              <a:t>Doc 3: </a:t>
            </a:r>
            <a:r>
              <a:rPr lang="en" sz="1400" i="1"/>
              <a:t>Princess jumps over the lazy dog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00" name="Shape 100"/>
          <p:cNvSpPr txBox="1"/>
          <p:nvPr/>
        </p:nvSpPr>
        <p:spPr>
          <a:xfrm>
            <a:off x="5902625" y="307625"/>
            <a:ext cx="2989200" cy="84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Doc 1: (0,1,1,1,0,1,1,1,0,1,0,1)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Doc 2: (1,1,1,0,1,0,1,0,0,0,1,0)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Doc 3: (0,0,1,0,0,1,1,1,1,0,0,1)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15300" y="1057350"/>
            <a:ext cx="6684600" cy="39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</a:t>
            </a:r>
            <a:br>
              <a:rPr lang="en" sz="1200"/>
            </a:br>
            <a:r>
              <a:rPr lang="en" sz="1200"/>
              <a:t>from sklearn.feature_extraction.text import </a:t>
            </a:r>
            <a:r>
              <a:rPr lang="en" sz="1200">
                <a:solidFill>
                  <a:srgbClr val="FF0000"/>
                </a:solidFill>
              </a:rPr>
              <a:t>CountVectorizer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>from sklearn.metrics.pairwise import </a:t>
            </a:r>
            <a:r>
              <a:rPr lang="en" sz="1200">
                <a:solidFill>
                  <a:srgbClr val="FF0000"/>
                </a:solidFill>
              </a:rPr>
              <a:t>euclidean_distances</a:t>
            </a:r>
            <a:r>
              <a:rPr lang="en" sz="1200"/>
              <a:t/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doc_names = ["doc1", "doc2", "doc3"]</a:t>
            </a:r>
            <a:br>
              <a:rPr lang="en" sz="1200"/>
            </a:br>
            <a:r>
              <a:rPr lang="en" sz="1200"/>
              <a:t>docs = ["the quick brown fox jumps over the lazy dog",</a:t>
            </a:r>
            <a:br>
              <a:rPr lang="en" sz="1200"/>
            </a:br>
            <a:r>
              <a:rPr lang="en" sz="1200"/>
              <a:t>        "Rudi is a lazy brown dog",</a:t>
            </a:r>
            <a:br>
              <a:rPr lang="en" sz="1200"/>
            </a:br>
            <a:r>
              <a:rPr lang="en" sz="1200"/>
              <a:t>        "Princess jumps over the lazy dog"]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# process documents                                                                                               </a:t>
            </a:r>
            <a:br>
              <a:rPr lang="en" sz="1200"/>
            </a:br>
            <a:r>
              <a:rPr lang="en" sz="1200"/>
              <a:t>vectorizer = </a:t>
            </a:r>
            <a:r>
              <a:rPr lang="en" sz="1200">
                <a:solidFill>
                  <a:srgbClr val="FF0000"/>
                </a:solidFill>
              </a:rPr>
              <a:t>CountVectorizer</a:t>
            </a:r>
            <a:r>
              <a:rPr lang="en" sz="1200"/>
              <a:t>(analyzer = "word", binary = True)</a:t>
            </a:r>
            <a:br>
              <a:rPr lang="en" sz="1200"/>
            </a:br>
            <a:r>
              <a:rPr lang="en" sz="1200"/>
              <a:t>docarray = vectorizer.fit_transform(docs).toarray()</a:t>
            </a:r>
            <a:br>
              <a:rPr lang="en" sz="1200"/>
            </a:br>
            <a:r>
              <a:rPr lang="en" sz="1200"/>
              <a:t>coords = vectorizer.get_feature_names()</a:t>
            </a:r>
            <a:br>
              <a:rPr lang="en" sz="1200"/>
            </a:br>
            <a:r>
              <a:rPr lang="en" sz="1200"/>
              <a:t>docterm = pandas.DataFrame(data=docarray,index=doc_names,columns=coords)</a:t>
            </a:r>
            <a:br>
              <a:rPr lang="en" sz="1200"/>
            </a:br>
            <a:r>
              <a:rPr lang="en" sz="1200"/>
              <a:t>print(coords)</a:t>
            </a:r>
            <a:br>
              <a:rPr lang="en" sz="1200"/>
            </a:br>
            <a:r>
              <a:rPr lang="en" sz="1200"/>
              <a:t>print(docterm)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# pairwise distances                                                                                                       </a:t>
            </a:r>
            <a:br>
              <a:rPr lang="en" sz="1200"/>
            </a:br>
            <a:r>
              <a:rPr lang="en" sz="1200"/>
              <a:t>distances = </a:t>
            </a:r>
            <a:r>
              <a:rPr lang="en" sz="1200">
                <a:solidFill>
                  <a:srgbClr val="FF0000"/>
                </a:solidFill>
              </a:rPr>
              <a:t>euclidean_distances</a:t>
            </a:r>
            <a:r>
              <a:rPr lang="en" sz="1200"/>
              <a:t>(docterm)</a:t>
            </a:r>
            <a:br>
              <a:rPr lang="en" sz="1200"/>
            </a:br>
            <a:r>
              <a:rPr lang="en" sz="1200"/>
              <a:t>distances_df = pandas.DataFrame(data=distances, index=doc_names, columns=doc_names)</a:t>
            </a:r>
            <a:br>
              <a:rPr lang="en" sz="1200"/>
            </a:br>
            <a:r>
              <a:rPr lang="en" sz="1200"/>
              <a:t>print(distances_df)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Macintosh PowerPoint</Application>
  <PresentationFormat>On-screen Show (16:9)</PresentationFormat>
  <Paragraphs>197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Courier New</vt:lpstr>
      <vt:lpstr>Arial</vt:lpstr>
      <vt:lpstr>Simple Light</vt:lpstr>
      <vt:lpstr>Natural Language Processing (NLP)</vt:lpstr>
      <vt:lpstr>NLP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Real World Data</vt:lpstr>
      <vt:lpstr>Real World Data</vt:lpstr>
      <vt:lpstr>Real World Data</vt:lpstr>
      <vt:lpstr>Real World Data</vt:lpstr>
      <vt:lpstr>Real World Data</vt:lpstr>
      <vt:lpstr>Real World Data</vt:lpstr>
      <vt:lpstr>Real World Data</vt:lpstr>
      <vt:lpstr>Real World Data</vt:lpstr>
      <vt:lpstr>Stemming</vt:lpstr>
      <vt:lpstr>Real World Data</vt:lpstr>
      <vt:lpstr>Real World Data</vt:lpstr>
      <vt:lpstr>Real World Data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cp:lastModifiedBy>Lutz Hamel</cp:lastModifiedBy>
  <cp:revision>1</cp:revision>
  <cp:lastPrinted>2018-04-16T15:47:44Z</cp:lastPrinted>
  <dcterms:modified xsi:type="dcterms:W3CDTF">2018-04-16T15:47:46Z</dcterms:modified>
</cp:coreProperties>
</file>