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tzhamel@uri.edu" TargetMode="External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data-science-illustration-­Feature_1290x688_MS-940x501.jpg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CSC310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slide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Dr</a:t>
            </a:r>
            <a:r>
              <a:rPr lang="en" dirty="0"/>
              <a:t> Lutz Hamel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lutzhamel@uri.edu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Course Website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Lecture Notes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Gradebook (Sakai)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Example Code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Python!</a:t>
            </a:r>
            <a:endParaRPr lang="en-US" dirty="0" smtClean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smtClean="0"/>
              <a:t>Anaconda3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25" y="864704"/>
            <a:ext cx="2552345" cy="336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It relies on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computer science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-US" sz="1200" dirty="0" smtClean="0">
                <a:solidFill>
                  <a:schemeClr val="dk1"/>
                </a:solidFill>
              </a:rPr>
              <a:t>AI, </a:t>
            </a:r>
            <a:r>
              <a:rPr lang="en" sz="1200" dirty="0" smtClean="0">
                <a:solidFill>
                  <a:schemeClr val="dk1"/>
                </a:solidFill>
              </a:rPr>
              <a:t>data </a:t>
            </a:r>
            <a:r>
              <a:rPr lang="en" sz="1200" dirty="0">
                <a:solidFill>
                  <a:schemeClr val="dk1"/>
                </a:solidFill>
              </a:rPr>
              <a:t>structures, algorithms, visualization, big data support, and general programming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statistics/mathematics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" dirty="0">
                <a:solidFill>
                  <a:schemeClr val="dk1"/>
                </a:solidFill>
              </a:rPr>
              <a:t>data models</a:t>
            </a:r>
            <a:r>
              <a:rPr lang="en" sz="1200" dirty="0">
                <a:solidFill>
                  <a:schemeClr val="dk1"/>
                </a:solidFill>
              </a:rPr>
              <a:t> and inference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domain expertise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asking questions and interpreting results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data - very little information!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- </a:t>
            </a:r>
            <a:r>
              <a:rPr lang="en" b="1"/>
              <a:t>a decision tree!</a:t>
            </a:r>
            <a:endParaRPr b="1"/>
          </a:p>
        </p:txBody>
      </p:sp>
      <p:pic>
        <p:nvPicPr>
          <p:cNvPr id="88" name="Shape 88" descr="PlayTenn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4" name="Shape 94" descr="figure3.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PlayTenni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☞This model summarizes the whole table correctly!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 Decision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2" name="Shape 112" descr="data-pip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Macintosh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Lutz Hamel</cp:lastModifiedBy>
  <cp:revision>2</cp:revision>
  <dcterms:modified xsi:type="dcterms:W3CDTF">2019-01-23T10:22:14Z</dcterms:modified>
</cp:coreProperties>
</file>