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AF16A-7696-42D5-8988-7DCE97B12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F69CF-F5B7-4A19-AF3C-18629096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45DCE-81D7-4101-810A-C3703210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A04F4-3AFB-472A-AFEE-8F4BB711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D7342-B5FC-496B-8730-84D10E02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3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9319-0709-4A21-8E6B-8FEA3157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3DCD9-9205-4675-950B-C16C930B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34F1F-BDD9-48BC-A838-39441F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A6528-BFBF-4998-8A71-ADDA616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D26D7-4CB7-49E4-B178-E79CF060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91427E-733D-4640-82EA-474D2D50D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0A8EB-3392-4DF9-B128-58D0D393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B4580-E901-4158-932E-A315A0E7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4FA22-F703-4C0F-BB2A-DB04A743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C20D0-E0FC-46F3-B8BB-B29FD4EF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D3D7B-F84C-46C2-8EA9-62B3F945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77824-BDCA-4847-B77B-54C13030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99AC0-BF14-445F-9FA7-9F9C83D5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E4722-861A-454F-AF45-0AC6BD29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7B45-71C7-4878-89FA-8468F39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3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3B6CF-C371-4C0E-91B0-40EA0FFC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09A4F-D020-452F-B973-AB1489550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62FA5-50A8-4B81-9191-B29FCEFC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78122-F35A-4497-883E-A8DAC87C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5A326-DCDB-468A-805A-18D00E60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2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1FDA8-1895-4F5A-86B3-CF73719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97FF3-A0FB-484C-BCA0-408A45876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BBAD75-237A-4D01-870C-63EFD1683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4FC51-1BFF-45FE-88B0-E3802C0F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84886-551F-4AA9-BEF1-3F7D3CFA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7FDE5-C911-4873-846B-F812FC1E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0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0EB34-45F1-4A07-9771-F3E37881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3BDB3-F901-4037-9523-F6F9087D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FB79E-8933-4D0B-A56B-6BFECE05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4391E4-3BB9-42ED-A91B-60727D23D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22F0ED-6E38-41FB-B623-CA15CECD9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2874AE-7128-45CF-97AD-6BFBE70C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B431B5-E2CD-4210-B96E-7C167BF3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DDD8F3-C82E-4258-972C-7E2413E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1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EDC8-5A3E-4120-9E05-2F28A505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8F144B-DEFC-47FE-AA6B-B7645EDC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FCDC5-EC0B-440C-991D-A85F226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32933-763C-480C-8506-FBEBBEC1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3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2C186-F783-4B6E-86A1-87F4B1A4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4624CD-8EFC-4C2B-AE43-096CCAC0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AA29B5-648E-4FB7-8C46-795113AB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2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86A3A-5DEF-476D-82AE-50CCB425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2A936-76CA-4007-8D64-3EE35D87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92BC34-343F-42D7-988A-41973A226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3C603-57D0-4BAC-8E1D-F9A28DF5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E111F-44AC-48FC-AC2C-60946F48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C994B-25FB-4CF7-8C7D-91362B0F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4C5DA-52F7-4A4C-BA4C-73DBAFBE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E25E14-F3E0-4B0F-A4CD-845CBE37C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C89F-5089-4D19-8559-0DE94316E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FA968-14F4-4423-9224-890AD9C7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8B729-1F3B-4563-A491-C446F2BB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26E91-CDB0-4FD9-B288-574B452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B64896-4F5F-42C3-BF52-DB300E58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D6E21-E4C5-4B40-A3DB-20B26D84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03F9C-3132-480F-AB41-FF532441B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6AAE3-E571-442C-9678-5E77AC0A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5A29D-2069-4091-ADF0-9CC798A45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16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733F2D1-04D7-4524-8700-392E580F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44" y="0"/>
            <a:ext cx="1088334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30F709-12E0-42FA-B4C3-1E748D09418B}"/>
              </a:ext>
            </a:extLst>
          </p:cNvPr>
          <p:cNvSpPr txBox="1"/>
          <p:nvPr/>
        </p:nvSpPr>
        <p:spPr>
          <a:xfrm>
            <a:off x="439271" y="367553"/>
            <a:ext cx="23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법무부장관 취임사</a:t>
            </a:r>
          </a:p>
        </p:txBody>
      </p:sp>
    </p:spTree>
    <p:extLst>
      <p:ext uri="{BB962C8B-B14F-4D97-AF65-F5344CB8AC3E}">
        <p14:creationId xmlns:p14="http://schemas.microsoft.com/office/powerpoint/2010/main" val="74793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3EEAC8F-8E9D-4850-A8CE-EC326C12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" y="0"/>
            <a:ext cx="108940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9BE6A-DD8D-4996-8619-2CFFFC8C8FBC}"/>
              </a:ext>
            </a:extLst>
          </p:cNvPr>
          <p:cNvSpPr txBox="1"/>
          <p:nvPr/>
        </p:nvSpPr>
        <p:spPr>
          <a:xfrm>
            <a:off x="439271" y="367553"/>
            <a:ext cx="23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법무부장관 </a:t>
            </a:r>
            <a:r>
              <a:rPr lang="ko-KR" altLang="en-US" sz="2000" b="1" dirty="0" err="1"/>
              <a:t>이임사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383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D8AB38-1746-4CBF-9482-0B13F9F2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83" y="0"/>
            <a:ext cx="1087197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EB707-1121-48B7-A218-DFB1290CFE51}"/>
              </a:ext>
            </a:extLst>
          </p:cNvPr>
          <p:cNvSpPr txBox="1"/>
          <p:nvPr/>
        </p:nvSpPr>
        <p:spPr>
          <a:xfrm>
            <a:off x="439271" y="367553"/>
            <a:ext cx="23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법무부장관 신년사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119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545A9A-FD51-4833-A5F5-15EA81E1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1" y="0"/>
            <a:ext cx="1070428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41210-A9B5-4FC5-BDEB-D84F2B1E8324}"/>
              </a:ext>
            </a:extLst>
          </p:cNvPr>
          <p:cNvSpPr txBox="1"/>
          <p:nvPr/>
        </p:nvSpPr>
        <p:spPr>
          <a:xfrm>
            <a:off x="439271" y="367553"/>
            <a:ext cx="207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검찰총장 취임사</a:t>
            </a:r>
          </a:p>
        </p:txBody>
      </p:sp>
    </p:spTree>
    <p:extLst>
      <p:ext uri="{BB962C8B-B14F-4D97-AF65-F5344CB8AC3E}">
        <p14:creationId xmlns:p14="http://schemas.microsoft.com/office/powerpoint/2010/main" val="391055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32FDEB-E7CA-4F25-868A-ED6B0622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09" y="-843"/>
            <a:ext cx="11195339" cy="685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E73C7-A639-4686-B596-1DE3DB040B11}"/>
              </a:ext>
            </a:extLst>
          </p:cNvPr>
          <p:cNvSpPr txBox="1"/>
          <p:nvPr/>
        </p:nvSpPr>
        <p:spPr>
          <a:xfrm>
            <a:off x="439271" y="367553"/>
            <a:ext cx="207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검찰총장 </a:t>
            </a:r>
            <a:r>
              <a:rPr lang="ko-KR" altLang="en-US" sz="2000" b="1" dirty="0" err="1"/>
              <a:t>이임사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81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BAF50E-D48A-4781-A0AA-9869049A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2" y="0"/>
            <a:ext cx="1142706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87A3B4-B7FE-4A01-AFD7-6E746A82DB89}"/>
              </a:ext>
            </a:extLst>
          </p:cNvPr>
          <p:cNvSpPr txBox="1"/>
          <p:nvPr/>
        </p:nvSpPr>
        <p:spPr>
          <a:xfrm>
            <a:off x="439271" y="367553"/>
            <a:ext cx="207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검찰총장 신년사</a:t>
            </a:r>
          </a:p>
        </p:txBody>
      </p:sp>
    </p:spTree>
    <p:extLst>
      <p:ext uri="{BB962C8B-B14F-4D97-AF65-F5344CB8AC3E}">
        <p14:creationId xmlns:p14="http://schemas.microsoft.com/office/powerpoint/2010/main" val="6695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백예은</dc:creator>
  <cp:lastModifiedBy>백예은</cp:lastModifiedBy>
  <cp:revision>6</cp:revision>
  <dcterms:created xsi:type="dcterms:W3CDTF">2020-11-24T11:24:16Z</dcterms:created>
  <dcterms:modified xsi:type="dcterms:W3CDTF">2020-11-24T12:08:36Z</dcterms:modified>
</cp:coreProperties>
</file>