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ac576e5e3_0_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ac576e5e3_0_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c576e5e3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cac576e5e3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IMUI0ooilr_bgxL6uTnPW-6IknfOpnAz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Baburaj S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Data Preprocessing: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 to creating the vector database, the FAQ data undergoes preprocessing steps.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tokenization, stemming, and stop-word removal are applied to enhance the quality of the embeddings and improve retrieval accuracy.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Model Training: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Google Palm LLM model is fine-tuned on a large corpus of text data to adapt it to our specific task of question answering.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train the model using supervised learning techniques, adjusting hyperparameters such as learning rate and batch size to optimize performance.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Query 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query processing, the input question is encoded into a vector representation using the same embeddings used for the FAQ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encoded query vector is then compared against the vectors in the FAISS index to retrieve the most relevant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Context-Aware Response Generation: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a prompt-based approach to generate context-aware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retrieved documents along with the input question are provided as context to the Google Palm LLM model, which generates a response based on the provided context.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Evaluation Metrics: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evaluate the performance of our system using metrics such as accuracy, precision, recall, and F1-score.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 and testing sets are utilized to assess the model's effectiveness in generating accurate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Fine-tuning and Optimization: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learning rate scheduling and early stopping are employed to fine-tune the model and prevent overfitting.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Regularization methods such as dropout and weight decay are used to improve model generalization and robustness.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8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325650" y="1284300"/>
            <a:ext cx="61509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Accuracy: Our system achieves remarkable accuracy in retrieving relevant information from the FAQ database, ensuring users receive precise responses to their queries.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Improved Response Time: Implementation of our AI-powered FAQ assistant significantly reduces response time, enhancing user satisfaction and optimizing customer support processes.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Operational Efficiency: The adoption of our solution results in improved operational efficiency, reducing manual intervention and allowing support teams to focus on more complex tasks.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Savings: Organizations benefit from cost savings associated with streamlined support processes and improved resource utilization, contributing to overall productivity gains and business growth.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55319" y="6076956"/>
            <a:ext cx="923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Demo Link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1759450" y="1943100"/>
            <a:ext cx="7055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FAQ Chatbot: </a:t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Generating Answers from FAQ Data Using Large Language Models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2227075" y="1626125"/>
            <a:ext cx="60804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End Users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Solution and Value Proposition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The Wow in Your Solution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590775" y="1584850"/>
            <a:ext cx="61863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Providing accurate and efficient responses to frequently asked questions (FAQs) is crucial for enhancing user experience and reducing workload on customer support teams.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FAQ systems may struggle to deliver relevant answers or require manual curation and maintenance.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There's a need for an automated FAQ chatbot system that can generate answers directly from FAQ data with minimal human intervention.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838225" y="2562900"/>
            <a:ext cx="58329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solution leverages advanced language models and vector database technology to create an automated FAQ chatbot.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combining state-of-the-art language models and retrieval-based question answering techniques, we aim to provide accurate and contextually relevant answers to user queries.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2037000" y="2685688"/>
            <a:ext cx="49734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 support agents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Website visitors seeking information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of our client's application or service.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46700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505140" y="345310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329850" y="1535400"/>
            <a:ext cx="55323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system is capable of accurately retrieving information from a diverse knowledge base in real-time, ensuring prompt responses to user queries across various channels, including websites, applications, and customer support platforms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automating the handling of frequently asked questions and reducing the workload on support teams, our solution optimizes operational efficiency, leading to cost savings and increased productivity.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its context-aware responses and personalized interaction capabilities, our solution enhances user satisfaction by delivering tailored information specific to their needs, thereby improving overall customer experience.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2987125" y="2244750"/>
            <a:ext cx="52959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Context-Aware Responses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Natural Language Processing (NLP)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Seamless Integration with Existing Systems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Scalability and Versatility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Enhanced User Experience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739775" y="104932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LLM Model: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Language Model (LLM) is a state-of-the-art language model known for its powerful natural language processing capabilities.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the Google Palm LLM model as the backbone of our system for understanding and processing textual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Embeddings: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employ Hugging Face Embeddings to represent text in a continuous vector space, facilitating efficient processing and retrieval of textual information.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embeddings capture semantic similarities between words and phrases, enhancing the accuracy of our system's responses.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Vector Database Creation: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use FAISS (Facebook AI Similarity Search) to create a vector database from the FAQ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FAISS efficiently indexes the embeddings of the FAQ documents, enabling fast and accurate retrieval of relevant information during query processing.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