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60" r:id="rId4"/>
    <p:sldId id="261" r:id="rId5"/>
    <p:sldId id="258" r:id="rId6"/>
    <p:sldId id="285" r:id="rId7"/>
    <p:sldId id="262" r:id="rId8"/>
    <p:sldId id="263" r:id="rId9"/>
    <p:sldId id="264" r:id="rId10"/>
    <p:sldId id="277" r:id="rId11"/>
    <p:sldId id="287" r:id="rId12"/>
    <p:sldId id="288" r:id="rId13"/>
    <p:sldId id="289" r:id="rId14"/>
    <p:sldId id="290" r:id="rId15"/>
    <p:sldId id="291" r:id="rId16"/>
    <p:sldId id="292" r:id="rId17"/>
    <p:sldId id="310" r:id="rId18"/>
    <p:sldId id="293" r:id="rId19"/>
    <p:sldId id="294" r:id="rId20"/>
    <p:sldId id="295" r:id="rId21"/>
    <p:sldId id="312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266" r:id="rId36"/>
    <p:sldId id="267" r:id="rId37"/>
    <p:sldId id="311" r:id="rId38"/>
    <p:sldId id="313" r:id="rId39"/>
    <p:sldId id="269" r:id="rId4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44" d="100"/>
          <a:sy n="44" d="100"/>
        </p:scale>
        <p:origin x="79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7F0F0-2B7A-4BF8-BD4C-355A855C3EA1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E21B0-A84A-4ACC-AFED-7C12A0437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74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png"/><Relationship Id="rId7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37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9.PNG"/><Relationship Id="rId7" Type="http://schemas.openxmlformats.org/officeDocument/2006/relationships/image" Target="../media/image2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41.png"/><Relationship Id="rId5" Type="http://schemas.openxmlformats.org/officeDocument/2006/relationships/image" Target="../media/image12.png"/><Relationship Id="rId10" Type="http://schemas.openxmlformats.org/officeDocument/2006/relationships/image" Target="../media/image40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3.png"/><Relationship Id="rId7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G"/><Relationship Id="rId3" Type="http://schemas.openxmlformats.org/officeDocument/2006/relationships/image" Target="../media/image48.JPG"/><Relationship Id="rId7" Type="http://schemas.openxmlformats.org/officeDocument/2006/relationships/image" Target="../media/image33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46.png"/><Relationship Id="rId4" Type="http://schemas.openxmlformats.org/officeDocument/2006/relationships/image" Target="../media/image12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33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2.PNG"/><Relationship Id="rId7" Type="http://schemas.openxmlformats.org/officeDocument/2006/relationships/image" Target="../media/image3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2.png"/><Relationship Id="rId7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2.png"/><Relationship Id="rId7" Type="http://schemas.openxmlformats.org/officeDocument/2006/relationships/image" Target="../media/image4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2.png"/><Relationship Id="rId7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2.png"/><Relationship Id="rId7" Type="http://schemas.openxmlformats.org/officeDocument/2006/relationships/image" Target="../media/image4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G"/><Relationship Id="rId3" Type="http://schemas.openxmlformats.org/officeDocument/2006/relationships/image" Target="../media/image12.png"/><Relationship Id="rId7" Type="http://schemas.openxmlformats.org/officeDocument/2006/relationships/image" Target="../media/image6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G"/><Relationship Id="rId3" Type="http://schemas.openxmlformats.org/officeDocument/2006/relationships/image" Target="../media/image12.png"/><Relationship Id="rId7" Type="http://schemas.openxmlformats.org/officeDocument/2006/relationships/image" Target="../media/image68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2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4.pn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76.JPG"/><Relationship Id="rId7" Type="http://schemas.openxmlformats.org/officeDocument/2006/relationships/image" Target="../media/image33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5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9.png"/><Relationship Id="rId7" Type="http://schemas.openxmlformats.org/officeDocument/2006/relationships/image" Target="../media/image33.pn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6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-342900"/>
            <a:ext cx="16376673" cy="113194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1600" kern="0" spc="-36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자동차</a:t>
            </a:r>
          </a:p>
          <a:p>
            <a:pPr algn="ctr"/>
            <a:r>
              <a:rPr lang="en-US" sz="21600" kern="0" spc="-36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커스텀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816742" y="5114286"/>
            <a:ext cx="14652231" cy="6762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2300" dirty="0" smtClean="0">
                <a:solidFill>
                  <a:srgbClr val="3F5FFF"/>
                </a:solidFill>
                <a:latin typeface="S-Core Dream 5 Medium" pitchFamily="34" charset="0"/>
                <a:cs typeface="S-Core Dream 5 Medium" pitchFamily="34" charset="0"/>
              </a:rPr>
              <a:t>Customize Your Own Car!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5562600" y="8648700"/>
            <a:ext cx="679677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by SBC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0457" y="1073610"/>
            <a:ext cx="8394284" cy="15631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대표 기능 소개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933914" y="1522667"/>
            <a:ext cx="3773044" cy="769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대표 기능 소개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560644" y="779470"/>
            <a:ext cx="2000276" cy="2253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589215" y="3122990"/>
            <a:ext cx="5285962" cy="7153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로그인 &amp; 회원가입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89215" y="3979638"/>
            <a:ext cx="5285962" cy="7153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02. 차량 정보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589215" y="5659819"/>
            <a:ext cx="5285962" cy="719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04. 빠른 출고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6479990" y="3875772"/>
            <a:ext cx="7826709" cy="7293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SBC TEAM PROJECT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832309" y="4498242"/>
            <a:ext cx="6610076" cy="1066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4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자동차 커스터 마이징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5904485" y="8329558"/>
            <a:ext cx="2116770" cy="676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login system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8138371" y="8329558"/>
            <a:ext cx="2116770" cy="676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car custom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0372285" y="8329558"/>
            <a:ext cx="2116770" cy="725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car info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2606190" y="8329558"/>
            <a:ext cx="2116770" cy="725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board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4877517" y="8329558"/>
            <a:ext cx="2120233" cy="719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mypage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6994566" y="7769303"/>
            <a:ext cx="2225711" cy="43148"/>
            <a:chOff x="6929867" y="7130716"/>
            <a:chExt cx="2225711" cy="4314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6929867" y="7130716"/>
              <a:ext cx="2225711" cy="431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422591" y="7769303"/>
            <a:ext cx="2225711" cy="43148"/>
            <a:chOff x="11357892" y="7130716"/>
            <a:chExt cx="2225711" cy="4314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1357892" y="7130716"/>
              <a:ext cx="2225711" cy="4314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208579" y="7769303"/>
            <a:ext cx="2225711" cy="43148"/>
            <a:chOff x="9143880" y="7130716"/>
            <a:chExt cx="2225711" cy="4314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9143880" y="7130716"/>
              <a:ext cx="2225711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636604" y="7769303"/>
            <a:ext cx="2225711" cy="43148"/>
            <a:chOff x="13571905" y="7130716"/>
            <a:chExt cx="2225711" cy="431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3571905" y="7130716"/>
              <a:ext cx="2225711" cy="43148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589215" y="4834229"/>
            <a:ext cx="5285962" cy="7153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커스터 마이징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589215" y="6548926"/>
            <a:ext cx="5285962" cy="719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05. 게시판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560644" y="7374790"/>
            <a:ext cx="5285962" cy="719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06. 마이페이지</a:t>
            </a:r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541596" y="8195724"/>
            <a:ext cx="5285962" cy="719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07. 로그아웃</a:t>
            </a:r>
            <a:endParaRPr lang="en-US" dirty="0"/>
          </a:p>
        </p:txBody>
      </p:sp>
      <p:sp>
        <p:nvSpPr>
          <p:cNvPr id="43" name="Object 43"/>
          <p:cNvSpPr txBox="1"/>
          <p:nvPr/>
        </p:nvSpPr>
        <p:spPr>
          <a:xfrm>
            <a:off x="11068516" y="2928581"/>
            <a:ext cx="8026961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kern="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메인페이지에서  </a:t>
            </a:r>
            <a:r>
              <a:rPr lang="ko-KR" altLang="en-US" kern="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로그인</a:t>
            </a:r>
            <a:r>
              <a:rPr lang="en-US" altLang="ko-KR" kern="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회원가입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kern="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S-Core Dream 4 Regular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kern="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차량</a:t>
            </a:r>
            <a:r>
              <a:rPr lang="en-US" sz="1800" kern="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 </a:t>
            </a:r>
            <a:r>
              <a:rPr lang="ko-KR" altLang="en-US" sz="1800" kern="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정보 조회</a:t>
            </a:r>
            <a:endParaRPr lang="en-US" altLang="ko-KR" sz="1800" kern="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S-Core Dream 4 Regular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kern="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S-Core Dream 4 Regular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kern="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자유로운</a:t>
            </a:r>
            <a:r>
              <a:rPr lang="en-US" sz="1800" kern="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  </a:t>
            </a:r>
            <a:r>
              <a:rPr lang="ko-KR" altLang="en-US" sz="1800" kern="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자동차 </a:t>
            </a:r>
            <a:r>
              <a:rPr lang="en-US" sz="1800" kern="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커스터</a:t>
            </a:r>
            <a:r>
              <a:rPr lang="en-US" sz="1800" kern="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 </a:t>
            </a:r>
            <a:r>
              <a:rPr lang="en-US" sz="1800" kern="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마이</a:t>
            </a:r>
            <a:r>
              <a:rPr lang="ko-KR" altLang="en-US" sz="1800" kern="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징</a:t>
            </a:r>
            <a:endParaRPr lang="en-US" sz="1800" kern="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S-Core Dream 4 Regular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kern="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S-Core Dream 4 Regular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kern="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빠른</a:t>
            </a:r>
            <a:r>
              <a:rPr lang="en-US" sz="1800" kern="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  출고  </a:t>
            </a:r>
            <a:r>
              <a:rPr lang="en-US" sz="1800" kern="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시스템</a:t>
            </a:r>
            <a:endParaRPr lang="en-US" sz="1800" kern="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S-Core Dream 4 Regular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kern="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S-Core Dream 4 Regular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kern="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게시판에서</a:t>
            </a:r>
            <a:r>
              <a:rPr lang="en-US" sz="1800" kern="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 익명으로  </a:t>
            </a:r>
            <a:r>
              <a:rPr lang="ko-KR" altLang="en-US" sz="1800" kern="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게시</a:t>
            </a:r>
            <a:r>
              <a:rPr lang="en-US" sz="1800" kern="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글 </a:t>
            </a:r>
            <a:r>
              <a:rPr lang="ko-KR" altLang="en-US" sz="1800" kern="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작성 및 검색</a:t>
            </a:r>
            <a:endParaRPr lang="en-US" altLang="ko-KR" sz="1800" kern="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S-Core Dream 4 Regular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kern="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S-Core Dream 4 Regular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kern="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마이페이지에서  커스터 마이징한  차 </a:t>
            </a:r>
            <a:r>
              <a:rPr lang="en-US" sz="1800" kern="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조회</a:t>
            </a:r>
            <a:r>
              <a:rPr lang="en-US" sz="1800" kern="0" dirty="0" smtClean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  </a:t>
            </a:r>
          </a:p>
        </p:txBody>
      </p:sp>
      <p:grpSp>
        <p:nvGrpSpPr>
          <p:cNvPr id="1009" name="그룹 1009"/>
          <p:cNvGrpSpPr/>
          <p:nvPr/>
        </p:nvGrpSpPr>
        <p:grpSpPr>
          <a:xfrm>
            <a:off x="8318606" y="6778393"/>
            <a:ext cx="1777901" cy="1777901"/>
            <a:chOff x="8253907" y="6139806"/>
            <a:chExt cx="1777901" cy="177790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3907" y="6139806"/>
              <a:ext cx="1777901" cy="177790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053692" y="6736600"/>
            <a:ext cx="1818357" cy="1818357"/>
            <a:chOff x="5988993" y="6098013"/>
            <a:chExt cx="1818357" cy="181835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88993" y="6098013"/>
              <a:ext cx="1818357" cy="181835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718239" y="6919352"/>
            <a:ext cx="1501524" cy="1462905"/>
            <a:chOff x="10653540" y="6280765"/>
            <a:chExt cx="1501524" cy="146290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53540" y="6280765"/>
              <a:ext cx="1501524" cy="146290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139150" y="7106473"/>
            <a:ext cx="1443450" cy="1122053"/>
            <a:chOff x="13074451" y="6467886"/>
            <a:chExt cx="1443450" cy="112205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074451" y="6467886"/>
              <a:ext cx="1443450" cy="112205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5081997" y="6728876"/>
            <a:ext cx="1901750" cy="1901750"/>
            <a:chOff x="15017298" y="6090289"/>
            <a:chExt cx="1901750" cy="190175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017298" y="6090289"/>
              <a:ext cx="1901750" cy="1901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281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796" y="5342060"/>
            <a:ext cx="7262204" cy="526806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084" y="2320967"/>
            <a:ext cx="8144794" cy="5133352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5500457" y="1073610"/>
            <a:ext cx="8394284" cy="15631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로그인 &amp; 회원가입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933914" y="1522667"/>
            <a:ext cx="3773044" cy="769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대표 기능 소개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560644" y="779470"/>
            <a:ext cx="2000276" cy="2253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589215" y="3979638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02. 차량 정보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215" y="565981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04. 빠른 출고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89215" y="483422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03. 커스터 마이징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9215" y="6548926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05. 게시판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0644" y="7374790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06. 마이페이지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1596" y="819572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07. 로그아웃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8220" y="3093743"/>
            <a:ext cx="5961105" cy="799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kern="0" spc="-300" dirty="0" smtClean="0">
                <a:solidFill>
                  <a:srgbClr val="3F5FFF"/>
                </a:solidFill>
                <a:latin typeface="S-Core Dream 5 Medium" pitchFamily="34" charset="0"/>
                <a:cs typeface="S-Core Dream 5 Medium" pitchFamily="34" charset="0"/>
              </a:rPr>
              <a:t>01. 로그인 &amp; 회원가입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5440368" y="6575942"/>
            <a:ext cx="2178002" cy="679550"/>
            <a:chOff x="5816297" y="5899812"/>
            <a:chExt cx="2280368" cy="67955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16297" y="5899812"/>
              <a:ext cx="2280368" cy="6795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21165376">
            <a:off x="7672193" y="6678060"/>
            <a:ext cx="4918508" cy="1756242"/>
            <a:chOff x="7888303" y="6343565"/>
            <a:chExt cx="4819874" cy="186353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2340000">
              <a:off x="7888303" y="6343565"/>
              <a:ext cx="4819874" cy="1863535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2245268" y="4514354"/>
            <a:ext cx="7969566" cy="777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메인페이지 : 로그인, 회원가입 가능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6309389" y="7854777"/>
            <a:ext cx="7969566" cy="7324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로그인 버튼 클릭시 화면 전환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9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664" y="3315636"/>
            <a:ext cx="8345065" cy="52490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29" y="3315636"/>
            <a:ext cx="8316486" cy="52394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500457" y="1073610"/>
            <a:ext cx="8394284" cy="15631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로그인 &amp; 회원가입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933914" y="1522667"/>
            <a:ext cx="3773044" cy="769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대표 기능 소개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60644" y="779470"/>
            <a:ext cx="2000276" cy="2253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22509" y="1626697"/>
            <a:ext cx="2046520" cy="9524"/>
            <a:chOff x="4122509" y="1626697"/>
            <a:chExt cx="2046520" cy="952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122509" y="1626697"/>
              <a:ext cx="2046520" cy="95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224578" y="4838706"/>
            <a:ext cx="3431009" cy="1863535"/>
            <a:chOff x="7427352" y="4846519"/>
            <a:chExt cx="3431009" cy="186353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200000">
              <a:off x="7427352" y="4846519"/>
              <a:ext cx="3431009" cy="186353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739615" y="6592884"/>
            <a:ext cx="6019800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kern="0" spc="-300" dirty="0" smtClean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회원가입 시 </a:t>
            </a:r>
            <a:r>
              <a:rPr lang="en-US" sz="2800" kern="0" spc="-300" dirty="0" err="1" smtClean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아이디</a:t>
            </a:r>
            <a:r>
              <a:rPr lang="en-US" sz="2800" kern="0" spc="-300" dirty="0" smtClean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 </a:t>
            </a:r>
            <a:r>
              <a:rPr lang="en-US" sz="2800" kern="0" spc="-300" dirty="0" err="1" smtClean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중복검사</a:t>
            </a:r>
            <a:endParaRPr lang="en-US" sz="2800" kern="0" spc="-300" dirty="0" smtClean="0">
              <a:solidFill>
                <a:srgbClr val="000000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  <a:cs typeface="S-Core Dream 5 Medium" pitchFamily="34" charset="0"/>
            </a:endParaRPr>
          </a:p>
          <a:p>
            <a:pPr algn="ctr"/>
            <a:r>
              <a:rPr lang="en-US" sz="2400" kern="0" spc="-3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5 Medium" pitchFamily="34" charset="0"/>
              </a:rPr>
              <a:t>(</a:t>
            </a:r>
            <a:r>
              <a:rPr lang="en-US" sz="2400" kern="0" spc="-3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5 Medium" pitchFamily="34" charset="0"/>
              </a:rPr>
              <a:t>존재하는</a:t>
            </a:r>
            <a:r>
              <a:rPr lang="en-US" sz="2400" kern="0" spc="-3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5 Medium" pitchFamily="34" charset="0"/>
              </a:rPr>
              <a:t> 아이디일 경우  </a:t>
            </a:r>
            <a:r>
              <a:rPr lang="en-US" sz="2400" kern="0" spc="-3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5 Medium" pitchFamily="34" charset="0"/>
              </a:rPr>
              <a:t>안내메세</a:t>
            </a:r>
            <a:r>
              <a:rPr lang="ko-KR" altLang="en-US" sz="2400" kern="0" spc="-3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5 Medium" pitchFamily="34" charset="0"/>
              </a:rPr>
              <a:t>지 발송</a:t>
            </a:r>
            <a:r>
              <a:rPr lang="en-US" altLang="ko-KR" sz="2400" kern="0" spc="-3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5 Medium" pitchFamily="34" charset="0"/>
              </a:rPr>
              <a:t>)</a:t>
            </a:r>
            <a:endParaRPr lang="en-US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47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29" y="3135850"/>
            <a:ext cx="9996164" cy="63187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082" y="3153830"/>
            <a:ext cx="9996164" cy="6318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500457" y="1073610"/>
            <a:ext cx="8394284" cy="15631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로그인 &amp; 회원가입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933914" y="1522667"/>
            <a:ext cx="3773044" cy="769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대표 기능 소개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60644" y="779470"/>
            <a:ext cx="2000276" cy="2253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22509" y="1626697"/>
            <a:ext cx="2046520" cy="9524"/>
            <a:chOff x="4122509" y="1626697"/>
            <a:chExt cx="2046520" cy="952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122509" y="1626697"/>
              <a:ext cx="2046520" cy="95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476247" y="7572544"/>
            <a:ext cx="2147658" cy="679550"/>
            <a:chOff x="3220090" y="7232769"/>
            <a:chExt cx="2280368" cy="67955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20090" y="7232769"/>
              <a:ext cx="2280368" cy="6795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052770" y="6643890"/>
            <a:ext cx="6419996" cy="1782851"/>
            <a:chOff x="6052771" y="6389179"/>
            <a:chExt cx="6419996" cy="178285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600000">
              <a:off x="6052771" y="6389179"/>
              <a:ext cx="6419996" cy="1782851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141471" y="7943381"/>
            <a:ext cx="5477065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회원가입시 중복되는 ID가 없으면</a:t>
            </a:r>
          </a:p>
          <a:p>
            <a:pPr algn="ctr"/>
            <a:r>
              <a:rPr lang="en-US" sz="2800" kern="0" spc="-300" dirty="0" err="1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회원가입에</a:t>
            </a:r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성공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480" y="5471963"/>
            <a:ext cx="2905172" cy="133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862" y="3885484"/>
            <a:ext cx="8373644" cy="52871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85" y="3803384"/>
            <a:ext cx="8364117" cy="52680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936" y="3755860"/>
            <a:ext cx="8278380" cy="52680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500457" y="1073610"/>
            <a:ext cx="8394284" cy="15631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로그인 &amp; 회원가입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933914" y="1522667"/>
            <a:ext cx="3773044" cy="769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대표 기능 소개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560644" y="779470"/>
            <a:ext cx="2000276" cy="2253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122509" y="1626697"/>
            <a:ext cx="2046520" cy="9524"/>
            <a:chOff x="4122509" y="1626697"/>
            <a:chExt cx="2046520" cy="952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122509" y="1626697"/>
              <a:ext cx="2046520" cy="95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76724" y="6050115"/>
            <a:ext cx="2280368" cy="679550"/>
            <a:chOff x="1952399" y="5913640"/>
            <a:chExt cx="2280368" cy="67955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52399" y="5913640"/>
              <a:ext cx="2280368" cy="67955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930595" y="5671042"/>
            <a:ext cx="3708996" cy="1126689"/>
            <a:chOff x="3930595" y="5671042"/>
            <a:chExt cx="3708996" cy="112668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600000">
              <a:off x="3930595" y="5671042"/>
              <a:ext cx="3708996" cy="112668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3839217" y="7137216"/>
            <a:ext cx="3605181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로그인시 ID  정보 확인</a:t>
            </a:r>
          </a:p>
          <a:p>
            <a:pPr algn="ctr"/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없는 ID 일시 로그인 불가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0072705" y="5728600"/>
            <a:ext cx="3705178" cy="1126689"/>
            <a:chOff x="10072706" y="5671042"/>
            <a:chExt cx="3705178" cy="112668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780000">
              <a:off x="10072706" y="5671042"/>
              <a:ext cx="3705178" cy="112668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9471683" y="7137216"/>
            <a:ext cx="4907223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로그인시 PW 정보 확인</a:t>
            </a:r>
          </a:p>
          <a:p>
            <a:pPr algn="ctr"/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없는 PW 일시 로그인 불가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2313" y="3438967"/>
            <a:ext cx="9977256" cy="63139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515600" y="3507665"/>
            <a:ext cx="7088398" cy="5225052"/>
            <a:chOff x="10933552" y="3206867"/>
            <a:chExt cx="7088398" cy="52711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9823"/>
            <a:stretch/>
          </p:blipFill>
          <p:spPr>
            <a:xfrm>
              <a:off x="10933552" y="3206867"/>
              <a:ext cx="7088398" cy="527119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500457" y="1073610"/>
            <a:ext cx="8394284" cy="15631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로그인 &amp; 회원가입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933914" y="1522667"/>
            <a:ext cx="3773044" cy="769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대표 기능 소개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560644" y="779470"/>
            <a:ext cx="2000276" cy="2253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22509" y="1626697"/>
            <a:ext cx="2046520" cy="9524"/>
            <a:chOff x="4122509" y="1626697"/>
            <a:chExt cx="2046520" cy="95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122509" y="1626697"/>
              <a:ext cx="2046520" cy="952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722175" y="8801414"/>
            <a:ext cx="7969566" cy="7609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ID, PW 정보 일치해야 로그인 성공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2009175" y="8801414"/>
            <a:ext cx="7969566" cy="7324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로그인 성공 후 상세페이지 전환</a:t>
            </a:r>
            <a:endParaRPr 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264"/>
          <a:stretch/>
        </p:blipFill>
        <p:spPr>
          <a:xfrm>
            <a:off x="8885052" y="3675884"/>
            <a:ext cx="1346180" cy="582930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166424" y="5279120"/>
            <a:ext cx="2899399" cy="1126689"/>
            <a:chOff x="6719810" y="5279120"/>
            <a:chExt cx="2899399" cy="112668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960000">
              <a:off x="6719810" y="5279120"/>
              <a:ext cx="2899399" cy="1126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700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500457" y="1073610"/>
            <a:ext cx="8394284" cy="1620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차량 정보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933914" y="1522667"/>
            <a:ext cx="3773044" cy="769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대표 기능 소개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560644" y="779470"/>
            <a:ext cx="2000276" cy="2253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589215" y="3268545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01. 로그인 &amp; 회원가입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215" y="565981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04. 빠른 출고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89215" y="483422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03. 커스터 마이징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9215" y="6548926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05. 게시판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0644" y="7374790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06. 마이페이지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1596" y="819572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07. 로그아웃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0644" y="3963029"/>
            <a:ext cx="5961105" cy="7948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kern="0" spc="-300" dirty="0" smtClean="0">
                <a:solidFill>
                  <a:srgbClr val="3F5FFF"/>
                </a:solidFill>
                <a:latin typeface="S-Core Dream 5 Medium" pitchFamily="34" charset="0"/>
                <a:cs typeface="S-Core Dream 5 Medium" pitchFamily="34" charset="0"/>
              </a:rPr>
              <a:t>02. 차량 정보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9448800" y="9499544"/>
            <a:ext cx="7969566" cy="7609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저장된 차량 정보 조회 가능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503" y="2693882"/>
            <a:ext cx="11069502" cy="658413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869338" y="2885408"/>
            <a:ext cx="1304822" cy="600069"/>
            <a:chOff x="5228512" y="2668475"/>
            <a:chExt cx="1304822" cy="60006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28512" y="2668475"/>
              <a:ext cx="1304822" cy="6000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74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9"/>
          <a:stretch/>
        </p:blipFill>
        <p:spPr>
          <a:xfrm>
            <a:off x="3004485" y="3224274"/>
            <a:ext cx="5920740" cy="50721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6"/>
          <a:stretch/>
        </p:blipFill>
        <p:spPr>
          <a:xfrm>
            <a:off x="7410913" y="3865039"/>
            <a:ext cx="5564370" cy="480494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33914" y="1522667"/>
            <a:ext cx="3773044" cy="769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대표 기능 소개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560644" y="779470"/>
            <a:ext cx="2000276" cy="2253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22509" y="1626697"/>
            <a:ext cx="2046520" cy="9524"/>
            <a:chOff x="4122509" y="1626697"/>
            <a:chExt cx="2046520" cy="95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122509" y="1626697"/>
              <a:ext cx="2046520" cy="9524"/>
            </a:xfrm>
            <a:prstGeom prst="rect">
              <a:avLst/>
            </a:prstGeom>
          </p:spPr>
        </p:pic>
      </p:grpSp>
      <p:sp>
        <p:nvSpPr>
          <p:cNvPr id="20" name="Object 5"/>
          <p:cNvSpPr txBox="1"/>
          <p:nvPr/>
        </p:nvSpPr>
        <p:spPr>
          <a:xfrm>
            <a:off x="5500457" y="1073610"/>
            <a:ext cx="8394284" cy="1620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차량 정보</a:t>
            </a:r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6"/>
          <a:stretch/>
        </p:blipFill>
        <p:spPr>
          <a:xfrm>
            <a:off x="12147301" y="4882404"/>
            <a:ext cx="5743411" cy="4928253"/>
          </a:xfrm>
          <a:prstGeom prst="rect">
            <a:avLst/>
          </a:prstGeom>
        </p:spPr>
      </p:pic>
      <p:sp>
        <p:nvSpPr>
          <p:cNvPr id="34" name="Object 37"/>
          <p:cNvSpPr txBox="1"/>
          <p:nvPr/>
        </p:nvSpPr>
        <p:spPr>
          <a:xfrm>
            <a:off x="5462357" y="9139458"/>
            <a:ext cx="7969566" cy="7609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버튼클릭시 차량 정보 조회 가능</a:t>
            </a:r>
            <a:endParaRPr 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9" t="-1328" r="71088" b="1328"/>
          <a:stretch/>
        </p:blipFill>
        <p:spPr>
          <a:xfrm>
            <a:off x="465262" y="3206395"/>
            <a:ext cx="1752601" cy="6584135"/>
          </a:xfrm>
          <a:prstGeom prst="rect">
            <a:avLst/>
          </a:prstGeom>
        </p:spPr>
      </p:pic>
      <p:grpSp>
        <p:nvGrpSpPr>
          <p:cNvPr id="24" name="그룹 1006"/>
          <p:cNvGrpSpPr/>
          <p:nvPr/>
        </p:nvGrpSpPr>
        <p:grpSpPr>
          <a:xfrm>
            <a:off x="689151" y="4175511"/>
            <a:ext cx="1304822" cy="600069"/>
            <a:chOff x="5378219" y="3379569"/>
            <a:chExt cx="1304822" cy="600069"/>
          </a:xfrm>
        </p:grpSpPr>
        <p:pic>
          <p:nvPicPr>
            <p:cNvPr id="26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3379569"/>
              <a:ext cx="1304822" cy="600069"/>
            </a:xfrm>
            <a:prstGeom prst="rect">
              <a:avLst/>
            </a:prstGeom>
          </p:spPr>
        </p:pic>
      </p:grpSp>
      <p:grpSp>
        <p:nvGrpSpPr>
          <p:cNvPr id="27" name="그룹 1006"/>
          <p:cNvGrpSpPr/>
          <p:nvPr/>
        </p:nvGrpSpPr>
        <p:grpSpPr>
          <a:xfrm>
            <a:off x="741036" y="6267509"/>
            <a:ext cx="1304822" cy="600069"/>
            <a:chOff x="5378219" y="3379569"/>
            <a:chExt cx="1304822" cy="600069"/>
          </a:xfrm>
        </p:grpSpPr>
        <p:pic>
          <p:nvPicPr>
            <p:cNvPr id="33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3379569"/>
              <a:ext cx="1304822" cy="600069"/>
            </a:xfrm>
            <a:prstGeom prst="rect">
              <a:avLst/>
            </a:prstGeom>
          </p:spPr>
        </p:pic>
      </p:grpSp>
      <p:grpSp>
        <p:nvGrpSpPr>
          <p:cNvPr id="35" name="그룹 1006"/>
          <p:cNvGrpSpPr/>
          <p:nvPr/>
        </p:nvGrpSpPr>
        <p:grpSpPr>
          <a:xfrm>
            <a:off x="465262" y="8191500"/>
            <a:ext cx="2030222" cy="600069"/>
            <a:chOff x="5378219" y="3379569"/>
            <a:chExt cx="1304822" cy="600069"/>
          </a:xfrm>
        </p:grpSpPr>
        <p:pic>
          <p:nvPicPr>
            <p:cNvPr id="36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3379569"/>
              <a:ext cx="1304822" cy="6000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24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606" y="2623551"/>
            <a:ext cx="11676853" cy="7091767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5500457" y="1073610"/>
            <a:ext cx="8394284" cy="1620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커스터 마이징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933914" y="1522667"/>
            <a:ext cx="3773044" cy="769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대표 기능 소개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560644" y="779470"/>
            <a:ext cx="2000276" cy="2253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589215" y="3979638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02. 차량 정보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215" y="565981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04. 빠른 출고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89215" y="3197961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01. 로그인 &amp; 회원가입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9215" y="6548926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05. 게시판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0644" y="7374790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06. 마이페이지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1596" y="819572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07. 로그아웃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9215" y="4744571"/>
            <a:ext cx="5961105" cy="7948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kern="0" spc="-300" dirty="0" smtClean="0">
                <a:solidFill>
                  <a:srgbClr val="3F5FFF"/>
                </a:solidFill>
                <a:latin typeface="S-Core Dream 5 Medium" pitchFamily="34" charset="0"/>
                <a:cs typeface="S-Core Dream 5 Medium" pitchFamily="34" charset="0"/>
              </a:rPr>
              <a:t>03. 커스터 마이징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5827558" y="4111129"/>
            <a:ext cx="1487642" cy="600069"/>
            <a:chOff x="5378219" y="3379569"/>
            <a:chExt cx="1304822" cy="60006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3379569"/>
              <a:ext cx="1304822" cy="6000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500457" y="1073610"/>
            <a:ext cx="8394284" cy="1620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커스터 마이징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933914" y="1522667"/>
            <a:ext cx="3773044" cy="769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대표 기능 소개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560644" y="779470"/>
            <a:ext cx="2000276" cy="2253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22509" y="1626697"/>
            <a:ext cx="2046520" cy="9524"/>
            <a:chOff x="4122509" y="1626697"/>
            <a:chExt cx="2046520" cy="95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122509" y="1626697"/>
              <a:ext cx="2046520" cy="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201870" y="4926897"/>
            <a:ext cx="1054757" cy="485068"/>
            <a:chOff x="2136839" y="4938418"/>
            <a:chExt cx="1054757" cy="48506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6839" y="4938418"/>
              <a:ext cx="1054757" cy="48506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1344265" y="3967592"/>
            <a:ext cx="7969566" cy="16467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트림 : 해당 품목 선택 시 선택품목에서 </a:t>
            </a:r>
          </a:p>
          <a:p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선택가능한 것만 체크가능하게 변경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2201871" y="3482389"/>
            <a:ext cx="1054757" cy="485068"/>
            <a:chOff x="2136839" y="3463476"/>
            <a:chExt cx="1054757" cy="48506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6839" y="3463476"/>
              <a:ext cx="1054757" cy="485068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1344286" y="5800437"/>
            <a:ext cx="891217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외관 : 색 변경시 </a:t>
            </a:r>
            <a:r>
              <a:rPr lang="en-US" sz="2800" kern="0" spc="-300" dirty="0" err="1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자동차</a:t>
            </a:r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800" kern="0" spc="-300" dirty="0" err="1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이미지</a:t>
            </a:r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변경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1325238" y="7180590"/>
            <a:ext cx="9726399" cy="742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선택품목 : 선택가능한 체크박스만 체크 가능</a:t>
            </a:r>
            <a:endParaRPr lang="en-US" dirty="0"/>
          </a:p>
        </p:txBody>
      </p:sp>
      <p:grpSp>
        <p:nvGrpSpPr>
          <p:cNvPr id="24" name="그룹 1006"/>
          <p:cNvGrpSpPr/>
          <p:nvPr/>
        </p:nvGrpSpPr>
        <p:grpSpPr>
          <a:xfrm>
            <a:off x="2201870" y="6196206"/>
            <a:ext cx="1684330" cy="547494"/>
            <a:chOff x="2136839" y="4938418"/>
            <a:chExt cx="1054757" cy="485068"/>
          </a:xfrm>
        </p:grpSpPr>
        <p:pic>
          <p:nvPicPr>
            <p:cNvPr id="26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6839" y="4938418"/>
              <a:ext cx="1054757" cy="485068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820374" y="3224274"/>
            <a:ext cx="9773167" cy="5918663"/>
            <a:chOff x="820374" y="3224274"/>
            <a:chExt cx="9773167" cy="591866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374" y="3224274"/>
              <a:ext cx="9773167" cy="5918663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7848600" y="6743700"/>
              <a:ext cx="2438400" cy="1179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00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68664" y="3926069"/>
            <a:ext cx="7324702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kern="0" spc="3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Bebas Neue" pitchFamily="34" charset="0"/>
              </a:rPr>
              <a:t>CONTENTS</a:t>
            </a:r>
            <a:endParaRPr lang="en-US" sz="8000" dirty="0">
              <a:latin typeface="Arial Rounded MT Bold" panose="020F070403050403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013381" y="2705100"/>
            <a:ext cx="9548385" cy="5478423"/>
            <a:chOff x="8908312" y="2540836"/>
            <a:chExt cx="9548385" cy="5478423"/>
          </a:xfrm>
        </p:grpSpPr>
        <p:sp>
          <p:nvSpPr>
            <p:cNvPr id="2" name="Object 2"/>
            <p:cNvSpPr txBox="1"/>
            <p:nvPr/>
          </p:nvSpPr>
          <p:spPr>
            <a:xfrm>
              <a:off x="8908312" y="2540836"/>
              <a:ext cx="1072174" cy="54784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5000" dirty="0" smtClean="0">
                  <a:solidFill>
                    <a:srgbClr val="000000"/>
                  </a:solidFill>
                  <a:latin typeface="Bebas Neue" pitchFamily="34" charset="0"/>
                  <a:cs typeface="Bebas Neue" pitchFamily="34" charset="0"/>
                </a:rPr>
                <a:t>01</a:t>
              </a:r>
            </a:p>
            <a:p>
              <a:r>
                <a:rPr lang="en-US" sz="5000" dirty="0" smtClean="0">
                  <a:solidFill>
                    <a:srgbClr val="000000"/>
                  </a:solidFill>
                  <a:latin typeface="Bebas Neue" pitchFamily="34" charset="0"/>
                  <a:cs typeface="Bebas Neue" pitchFamily="34" charset="0"/>
                </a:rPr>
                <a:t>02</a:t>
              </a:r>
            </a:p>
            <a:p>
              <a:r>
                <a:rPr lang="en-US" sz="5000" dirty="0" smtClean="0">
                  <a:solidFill>
                    <a:srgbClr val="000000"/>
                  </a:solidFill>
                  <a:latin typeface="Bebas Neue" pitchFamily="34" charset="0"/>
                  <a:cs typeface="Bebas Neue" pitchFamily="34" charset="0"/>
                </a:rPr>
                <a:t>03</a:t>
              </a:r>
            </a:p>
            <a:p>
              <a:r>
                <a:rPr lang="en-US" sz="5000" dirty="0" smtClean="0">
                  <a:solidFill>
                    <a:srgbClr val="000000"/>
                  </a:solidFill>
                  <a:latin typeface="Bebas Neue" pitchFamily="34" charset="0"/>
                  <a:cs typeface="Bebas Neue" pitchFamily="34" charset="0"/>
                </a:rPr>
                <a:t>04</a:t>
              </a:r>
            </a:p>
            <a:p>
              <a:r>
                <a:rPr lang="en-US" sz="5000" dirty="0" smtClean="0">
                  <a:solidFill>
                    <a:srgbClr val="000000"/>
                  </a:solidFill>
                  <a:latin typeface="Bebas Neue" pitchFamily="34" charset="0"/>
                  <a:cs typeface="Bebas Neue" pitchFamily="34" charset="0"/>
                </a:rPr>
                <a:t>05</a:t>
              </a:r>
            </a:p>
            <a:p>
              <a:r>
                <a:rPr lang="en-US" sz="5000" dirty="0" smtClean="0">
                  <a:solidFill>
                    <a:srgbClr val="000000"/>
                  </a:solidFill>
                  <a:latin typeface="Bebas Neue" pitchFamily="34" charset="0"/>
                  <a:cs typeface="Bebas Neue" pitchFamily="34" charset="0"/>
                </a:rPr>
                <a:t>06</a:t>
              </a:r>
            </a:p>
            <a:p>
              <a:r>
                <a:rPr lang="en-US" sz="5000" dirty="0" smtClean="0">
                  <a:solidFill>
                    <a:srgbClr val="000000"/>
                  </a:solidFill>
                  <a:latin typeface="Bebas Neue" pitchFamily="34" charset="0"/>
                </a:rPr>
                <a:t>07</a:t>
              </a:r>
              <a:endParaRPr lang="en-US" dirty="0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9801791" y="3487626"/>
              <a:ext cx="6796770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400" kern="0" spc="-200" dirty="0" smtClean="0">
                  <a:solidFill>
                    <a:srgbClr val="000000"/>
                  </a:solidFill>
                  <a:latin typeface="S-Core Dream 4 Regular" pitchFamily="34" charset="0"/>
                  <a:cs typeface="S-Core Dream 4 Regular" pitchFamily="34" charset="0"/>
                </a:rPr>
                <a:t>프로젝트 주제</a:t>
              </a:r>
              <a:endParaRPr lang="en-US" sz="2400"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9801791" y="2697733"/>
              <a:ext cx="865490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400" kern="0" spc="-200" dirty="0" smtClean="0">
                  <a:solidFill>
                    <a:srgbClr val="000000"/>
                  </a:solidFill>
                  <a:latin typeface="S-Core Dream 4 Regular" pitchFamily="34" charset="0"/>
                  <a:cs typeface="S-Core Dream 4 Regular" pitchFamily="34" charset="0"/>
                </a:rPr>
                <a:t>팀명 및 팀원 소개</a:t>
              </a:r>
              <a:endParaRPr lang="en-US" sz="2400" dirty="0"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9801791" y="4267131"/>
              <a:ext cx="865490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400" kern="0" spc="-200" dirty="0" smtClean="0">
                  <a:solidFill>
                    <a:srgbClr val="000000"/>
                  </a:solidFill>
                  <a:latin typeface="S-Core Dream 4 Regular" pitchFamily="34" charset="0"/>
                  <a:cs typeface="S-Core Dream 4 Regular" pitchFamily="34" charset="0"/>
                </a:rPr>
                <a:t>프레임워크</a:t>
              </a:r>
              <a:endParaRPr lang="en-US" sz="2400" dirty="0"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9781009" y="5054994"/>
              <a:ext cx="865490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400" kern="0" spc="-200" dirty="0" smtClean="0">
                  <a:solidFill>
                    <a:srgbClr val="000000"/>
                  </a:solidFill>
                  <a:latin typeface="S-Core Dream 4 Regular" pitchFamily="34" charset="0"/>
                  <a:cs typeface="S-Core Dream 4 Regular" pitchFamily="34" charset="0"/>
                </a:rPr>
                <a:t>대표 기능 소개</a:t>
              </a:r>
              <a:endParaRPr lang="en-US" sz="2400" dirty="0"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9774082" y="5790477"/>
              <a:ext cx="865490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400" kern="0" spc="-200" dirty="0" smtClean="0">
                  <a:solidFill>
                    <a:srgbClr val="000000"/>
                  </a:solidFill>
                  <a:latin typeface="S-Core Dream 4 Regular" pitchFamily="34" charset="0"/>
                  <a:cs typeface="S-Core Dream 4 Regular" pitchFamily="34" charset="0"/>
                </a:rPr>
                <a:t>시연</a:t>
              </a:r>
              <a:endParaRPr lang="en-US" sz="2000" dirty="0"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9767155" y="6534977"/>
              <a:ext cx="865490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400" kern="0" spc="-200" dirty="0" smtClean="0">
                  <a:solidFill>
                    <a:srgbClr val="000000"/>
                  </a:solidFill>
                  <a:latin typeface="S-Core Dream 4 Regular" pitchFamily="34" charset="0"/>
                  <a:cs typeface="S-Core Dream 4 Regular" pitchFamily="34" charset="0"/>
                </a:rPr>
                <a:t>개선해야 할 점</a:t>
              </a:r>
              <a:endParaRPr lang="en-US" sz="2400" dirty="0"/>
            </a:p>
          </p:txBody>
        </p:sp>
      </p:grpSp>
      <p:grpSp>
        <p:nvGrpSpPr>
          <p:cNvPr id="1001" name="그룹 1001"/>
          <p:cNvGrpSpPr/>
          <p:nvPr/>
        </p:nvGrpSpPr>
        <p:grpSpPr>
          <a:xfrm>
            <a:off x="2497264" y="5098266"/>
            <a:ext cx="5801291" cy="299366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31463" y="462346"/>
            <a:ext cx="43148" cy="9271840"/>
            <a:chOff x="7634283" y="683435"/>
            <a:chExt cx="43148" cy="927184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3019937" y="5297781"/>
              <a:ext cx="9271840" cy="43148"/>
            </a:xfrm>
            <a:prstGeom prst="rect">
              <a:avLst/>
            </a:prstGeom>
          </p:spPr>
        </p:pic>
      </p:grpSp>
      <p:sp>
        <p:nvSpPr>
          <p:cNvPr id="15" name="Object 9"/>
          <p:cNvSpPr txBox="1"/>
          <p:nvPr/>
        </p:nvSpPr>
        <p:spPr>
          <a:xfrm>
            <a:off x="10893995" y="7439531"/>
            <a:ext cx="865490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 smtClean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Q &amp; A</a:t>
            </a:r>
            <a:endParaRPr lang="en-US" sz="2400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88" y="3603380"/>
            <a:ext cx="8802328" cy="529663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4" y="3495485"/>
            <a:ext cx="8840434" cy="535379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500457" y="1073610"/>
            <a:ext cx="8394284" cy="1620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커스터 마이징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933914" y="1522667"/>
            <a:ext cx="3773044" cy="769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대표 기능 소개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60644" y="779470"/>
            <a:ext cx="2000276" cy="2253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22509" y="1626697"/>
            <a:ext cx="2046520" cy="9524"/>
            <a:chOff x="4122509" y="1626697"/>
            <a:chExt cx="2046520" cy="952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122509" y="1626697"/>
              <a:ext cx="2046520" cy="95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500457" y="8388092"/>
            <a:ext cx="1148089" cy="527990"/>
            <a:chOff x="5340124" y="8157015"/>
            <a:chExt cx="1148089" cy="5279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0124" y="8157015"/>
              <a:ext cx="1148089" cy="52799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503430" y="9147158"/>
            <a:ext cx="79695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선택품목에 따른 총 </a:t>
            </a:r>
            <a:r>
              <a:rPr lang="en-US" sz="2800" kern="0" spc="-300" dirty="0" err="1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가격</a:t>
            </a:r>
            <a:r>
              <a:rPr lang="en-US" sz="28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ko-KR" altLang="en-US" sz="2800" kern="0" spc="-300" dirty="0" smtClean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제시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5296690" y="8330551"/>
            <a:ext cx="1304822" cy="600069"/>
            <a:chOff x="15345957" y="8220901"/>
            <a:chExt cx="1304822" cy="60006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345957" y="8220901"/>
              <a:ext cx="1304822" cy="60006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1301021" y="9147158"/>
            <a:ext cx="7969566" cy="7324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견적 저장, 마이페이지에서 조회 가능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9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71" y="3326522"/>
            <a:ext cx="8840434" cy="535379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500457" y="1073610"/>
            <a:ext cx="8394284" cy="1620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커스터 마이징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933914" y="1522667"/>
            <a:ext cx="3773044" cy="769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대표 기능 소개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60644" y="779470"/>
            <a:ext cx="2000276" cy="2253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22509" y="1626697"/>
            <a:ext cx="2046520" cy="9524"/>
            <a:chOff x="4122509" y="1626697"/>
            <a:chExt cx="2046520" cy="952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122509" y="1626697"/>
              <a:ext cx="2046520" cy="95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407841" y="6474881"/>
            <a:ext cx="1766657" cy="527990"/>
            <a:chOff x="5340124" y="8157015"/>
            <a:chExt cx="1148089" cy="5279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40124" y="8157015"/>
              <a:ext cx="1148089" cy="52799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0533026" y="8680319"/>
            <a:ext cx="79695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kern="0" spc="-300" dirty="0" err="1" smtClean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선택품목</a:t>
            </a:r>
            <a:r>
              <a:rPr lang="ko-KR" altLang="en-US" sz="2800" kern="0" spc="-300" dirty="0" smtClean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버튼 마우스 </a:t>
            </a:r>
            <a:r>
              <a:rPr lang="ko-KR" altLang="en-US" sz="2800" kern="0" spc="-300" dirty="0" err="1" smtClean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접근시</a:t>
            </a:r>
            <a:r>
              <a:rPr lang="ko-KR" altLang="en-US" sz="2800" kern="0" spc="-300" dirty="0" smtClean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 상세설명 </a:t>
            </a:r>
            <a:r>
              <a:rPr lang="ko-KR" altLang="en-US" sz="2800" kern="0" spc="-300" dirty="0" err="1" smtClean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조회가능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8"/>
          <a:srcRect l="28707" t="33671" r="9778"/>
          <a:stretch/>
        </p:blipFill>
        <p:spPr>
          <a:xfrm>
            <a:off x="12180241" y="5027081"/>
            <a:ext cx="3429000" cy="3077128"/>
          </a:xfrm>
          <a:prstGeom prst="rect">
            <a:avLst/>
          </a:prstGeom>
        </p:spPr>
      </p:pic>
      <p:grpSp>
        <p:nvGrpSpPr>
          <p:cNvPr id="25" name="그룹 1007"/>
          <p:cNvGrpSpPr/>
          <p:nvPr/>
        </p:nvGrpSpPr>
        <p:grpSpPr>
          <a:xfrm rot="20332854">
            <a:off x="5971320" y="5911584"/>
            <a:ext cx="5872834" cy="1640151"/>
            <a:chOff x="6421534" y="4196518"/>
            <a:chExt cx="2049457" cy="1033631"/>
          </a:xfrm>
        </p:grpSpPr>
        <p:pic>
          <p:nvPicPr>
            <p:cNvPr id="27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2100000">
              <a:off x="6421534" y="4196518"/>
              <a:ext cx="2049457" cy="1033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668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45" y="3285125"/>
            <a:ext cx="8271298" cy="500912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500457" y="1073610"/>
            <a:ext cx="8394284" cy="1620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커스터 마이징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933914" y="1522667"/>
            <a:ext cx="3773044" cy="769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대표 기능 소개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60644" y="779470"/>
            <a:ext cx="2000276" cy="2253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22509" y="1626697"/>
            <a:ext cx="2046520" cy="9524"/>
            <a:chOff x="4122509" y="1626697"/>
            <a:chExt cx="2046520" cy="952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122509" y="1626697"/>
              <a:ext cx="2046520" cy="95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231243" y="7782035"/>
            <a:ext cx="1304822" cy="600069"/>
            <a:chOff x="7348076" y="8142788"/>
            <a:chExt cx="1304822" cy="60006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48076" y="8142788"/>
              <a:ext cx="1304822" cy="60006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4114800" y="9185274"/>
            <a:ext cx="114767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견적낸 후 주문하기 버튼 클릭 시  </a:t>
            </a:r>
            <a:r>
              <a:rPr lang="en-US" sz="2800" kern="0" spc="-300" dirty="0" err="1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최종</a:t>
            </a:r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차량 결제 정보 페이지로 이동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466" y="3240236"/>
            <a:ext cx="8453794" cy="507409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 rot="21096767">
            <a:off x="8285531" y="6055820"/>
            <a:ext cx="1150696" cy="1832871"/>
            <a:chOff x="8345195" y="8191020"/>
            <a:chExt cx="2226140" cy="50360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60000">
              <a:off x="8345195" y="8191020"/>
              <a:ext cx="2226140" cy="503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05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6" y="3133519"/>
            <a:ext cx="9575142" cy="579058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00457" y="1073610"/>
            <a:ext cx="8394284" cy="1620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커스터 마이징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933914" y="1522667"/>
            <a:ext cx="3773044" cy="769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대표 기능 소개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560644" y="779470"/>
            <a:ext cx="2000276" cy="2253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22509" y="1626697"/>
            <a:ext cx="2046520" cy="9524"/>
            <a:chOff x="4122509" y="1626697"/>
            <a:chExt cx="2046520" cy="95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122509" y="1626697"/>
              <a:ext cx="2046520" cy="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19800" y="4296113"/>
            <a:ext cx="1304822" cy="600069"/>
            <a:chOff x="5867132" y="5440911"/>
            <a:chExt cx="1304822" cy="60006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67132" y="5440911"/>
              <a:ext cx="1304822" cy="60006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0894762" y="4050493"/>
            <a:ext cx="9412143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300" dirty="0" err="1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탁송지역</a:t>
            </a:r>
            <a:endParaRPr lang="en-US" sz="2800" kern="0" spc="-300" dirty="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r>
              <a:rPr lang="en-US" sz="2400" kern="0" spc="-3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5 Medium" pitchFamily="34" charset="0"/>
              </a:rPr>
              <a:t>큰 지역 선택 시 해당 </a:t>
            </a:r>
            <a:r>
              <a:rPr lang="en-US" sz="2400" kern="0" spc="-3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5 Medium" pitchFamily="34" charset="0"/>
              </a:rPr>
              <a:t>지역에</a:t>
            </a:r>
            <a:r>
              <a:rPr lang="en-US" sz="2400" kern="0" spc="-3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5 Medium" pitchFamily="34" charset="0"/>
              </a:rPr>
              <a:t> </a:t>
            </a:r>
            <a:r>
              <a:rPr lang="en-US" sz="2400" kern="0" spc="-3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5 Medium" pitchFamily="34" charset="0"/>
              </a:rPr>
              <a:t>속하는</a:t>
            </a:r>
            <a:r>
              <a:rPr lang="en-US" sz="2400" kern="0" spc="-3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5 Medium" pitchFamily="34" charset="0"/>
              </a:rPr>
              <a:t> </a:t>
            </a:r>
            <a:r>
              <a:rPr lang="en-US" sz="2400" kern="0" spc="-3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5 Medium" pitchFamily="34" charset="0"/>
              </a:rPr>
              <a:t>상세지역</a:t>
            </a:r>
            <a:r>
              <a:rPr lang="en-US" sz="2400" kern="0" spc="-3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5 Medium" pitchFamily="34" charset="0"/>
              </a:rPr>
              <a:t> 선택 가능</a:t>
            </a:r>
            <a:endParaRPr lang="en-US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6019800" y="5329844"/>
            <a:ext cx="1304822" cy="600069"/>
            <a:chOff x="5867132" y="6400911"/>
            <a:chExt cx="1304822" cy="60006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67132" y="6400911"/>
              <a:ext cx="1304822" cy="60006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052457" y="6321688"/>
            <a:ext cx="1304822" cy="600069"/>
            <a:chOff x="5867132" y="7362885"/>
            <a:chExt cx="1304822" cy="60006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67132" y="7362885"/>
              <a:ext cx="1304822" cy="60006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0888870" y="5729170"/>
            <a:ext cx="9412143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300" dirty="0" err="1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예상출고일</a:t>
            </a:r>
            <a:endParaRPr lang="en-US" sz="2800" kern="0" spc="-300" dirty="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r>
              <a:rPr lang="en-US" sz="2400" kern="0" spc="-3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5 Medium" pitchFamily="34" charset="0"/>
              </a:rPr>
              <a:t>탁송지역</a:t>
            </a:r>
            <a:r>
              <a:rPr lang="en-US" sz="2400" kern="0" spc="-3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5 Medium" pitchFamily="34" charset="0"/>
              </a:rPr>
              <a:t> 선택 시 </a:t>
            </a:r>
            <a:r>
              <a:rPr lang="en-US" sz="2400" kern="0" spc="-3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5 Medium" pitchFamily="34" charset="0"/>
              </a:rPr>
              <a:t>해당되는</a:t>
            </a:r>
            <a:r>
              <a:rPr lang="en-US" sz="2400" kern="0" spc="-3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5 Medium" pitchFamily="34" charset="0"/>
              </a:rPr>
              <a:t> </a:t>
            </a:r>
            <a:r>
              <a:rPr lang="en-US" sz="2400" kern="0" spc="-3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5 Medium" pitchFamily="34" charset="0"/>
              </a:rPr>
              <a:t>예상출고일</a:t>
            </a:r>
            <a:r>
              <a:rPr lang="en-US" sz="2400" kern="0" spc="-3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5 Medium" pitchFamily="34" charset="0"/>
              </a:rPr>
              <a:t> </a:t>
            </a:r>
            <a:r>
              <a:rPr lang="ko-KR" altLang="en-US" sz="2400" kern="0" spc="-3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5 Medium" pitchFamily="34" charset="0"/>
              </a:rPr>
              <a:t>조회 가능</a:t>
            </a:r>
            <a:endParaRPr lang="en-US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894762" y="7662920"/>
            <a:ext cx="9412143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300" dirty="0" err="1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할부개월</a:t>
            </a:r>
            <a:r>
              <a:rPr lang="en-US" sz="28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endParaRPr lang="en-US" sz="2800" kern="0" spc="-300" dirty="0" smtClean="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r>
              <a:rPr lang="en-US" sz="2400" kern="0" spc="-3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5 Medium" pitchFamily="34" charset="0"/>
              </a:rPr>
              <a:t>할부</a:t>
            </a:r>
            <a:r>
              <a:rPr lang="en-US" sz="2400" kern="0" spc="-3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5 Medium" pitchFamily="34" charset="0"/>
              </a:rPr>
              <a:t> 기간 선택 가능</a:t>
            </a:r>
            <a:endParaRPr lang="en-US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97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650190"/>
            <a:ext cx="8849960" cy="531569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500457" y="1073610"/>
            <a:ext cx="8394284" cy="1620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커스터 마이징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933914" y="1522667"/>
            <a:ext cx="3773044" cy="769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대표 기능 소개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60644" y="779470"/>
            <a:ext cx="2000276" cy="2253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22509" y="1626697"/>
            <a:ext cx="2046520" cy="9524"/>
            <a:chOff x="4122509" y="1626697"/>
            <a:chExt cx="2046520" cy="952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122509" y="1626697"/>
              <a:ext cx="2046520" cy="952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933914" y="9218771"/>
            <a:ext cx="9966671" cy="742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주문한 차량이 기존에 없을 경우 계약하기 완료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5347156" y="8225713"/>
            <a:ext cx="1416844" cy="651587"/>
            <a:chOff x="15275690" y="8316917"/>
            <a:chExt cx="1416844" cy="65158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75690" y="8316917"/>
              <a:ext cx="1416844" cy="651587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1096646" y="9218771"/>
            <a:ext cx="9966671" cy="7324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기존에 주문한 차량 있을시 계약하기 불가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4" y="3611743"/>
            <a:ext cx="8783276" cy="529663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477000" y="8191500"/>
            <a:ext cx="1416844" cy="651587"/>
            <a:chOff x="6452838" y="8143213"/>
            <a:chExt cx="1416844" cy="65158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52838" y="8143213"/>
              <a:ext cx="1416844" cy="6515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729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127" y="2701486"/>
            <a:ext cx="11737335" cy="70984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00457" y="1073610"/>
            <a:ext cx="8394284" cy="15631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빠른 출고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933914" y="1522667"/>
            <a:ext cx="3773044" cy="769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대표 기능 소개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560644" y="779470"/>
            <a:ext cx="2000276" cy="2253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589215" y="3979638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02. 차량 정보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644" y="3178913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01. 로그인 &amp; 회원가입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89215" y="483422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03. 커스터 마이징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9215" y="6548926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05. 게시판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0644" y="7374790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06. 마이페이지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1596" y="819572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07. 로그아웃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9215" y="5640771"/>
            <a:ext cx="5961105" cy="7948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kern="0" spc="-300" dirty="0" smtClean="0">
                <a:solidFill>
                  <a:srgbClr val="3F5FFF"/>
                </a:solidFill>
                <a:latin typeface="S-Core Dream 5 Medium" pitchFamily="34" charset="0"/>
                <a:cs typeface="S-Core Dream 5 Medium" pitchFamily="34" charset="0"/>
              </a:rPr>
              <a:t>04. 빠른 출고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5997941" y="5275989"/>
            <a:ext cx="1304822" cy="600069"/>
            <a:chOff x="5225838" y="4218096"/>
            <a:chExt cx="1304822" cy="60006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25838" y="4218096"/>
              <a:ext cx="1304822" cy="6000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57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4" y="2965993"/>
            <a:ext cx="9641711" cy="583108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500457" y="1073610"/>
            <a:ext cx="8394284" cy="1620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빠른 출고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933914" y="1522667"/>
            <a:ext cx="3773044" cy="769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대표 기능 소개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60644" y="779470"/>
            <a:ext cx="2000276" cy="2253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22509" y="1626697"/>
            <a:ext cx="2046520" cy="9524"/>
            <a:chOff x="4122509" y="1626697"/>
            <a:chExt cx="2046520" cy="952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122509" y="1626697"/>
              <a:ext cx="2046520" cy="95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620705" y="7423777"/>
            <a:ext cx="1304822" cy="600069"/>
            <a:chOff x="4620705" y="7423777"/>
            <a:chExt cx="1304822" cy="60006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20705" y="7423777"/>
              <a:ext cx="1304822" cy="60006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106302" y="5715502"/>
            <a:ext cx="3356093" cy="2326569"/>
            <a:chOff x="5540612" y="7564100"/>
            <a:chExt cx="3682380" cy="77656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780000">
              <a:off x="5540612" y="7564100"/>
              <a:ext cx="3682380" cy="776565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119236" y="8915695"/>
            <a:ext cx="7453543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계약하기 버튼 클릭 시 기존에 설정된 견적이 </a:t>
            </a:r>
          </a:p>
          <a:p>
            <a:pPr algn="ctr"/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저장돼있는 최종 차량 결제 정보 페이지로 넘어감</a:t>
            </a:r>
            <a:endParaRPr 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466" y="3240236"/>
            <a:ext cx="8453794" cy="507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95"/>
          <a:stretch/>
        </p:blipFill>
        <p:spPr>
          <a:xfrm>
            <a:off x="6123127" y="2701486"/>
            <a:ext cx="1268273" cy="709847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5500457" y="1073610"/>
            <a:ext cx="8394284" cy="15631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게시판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933914" y="1522667"/>
            <a:ext cx="3773044" cy="769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대표 기능 소개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560644" y="779470"/>
            <a:ext cx="2000276" cy="2253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589215" y="3979638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02. 차량 정보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215" y="565981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04. 빠른 출고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89215" y="483422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03. 커스터 마이징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9215" y="3122990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01. 로그인 &amp; 회원가입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0644" y="7374790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06. 마이페이지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1596" y="819572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07. 로그아웃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0644" y="6472733"/>
            <a:ext cx="5961105" cy="7948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kern="0" spc="-300" dirty="0" smtClean="0">
                <a:solidFill>
                  <a:srgbClr val="3F5FFF"/>
                </a:solidFill>
                <a:latin typeface="S-Core Dream 5 Medium" pitchFamily="34" charset="0"/>
                <a:cs typeface="S-Core Dream 5 Medium" pitchFamily="34" charset="0"/>
              </a:rPr>
              <a:t>05. 게시판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6005089" y="6594863"/>
            <a:ext cx="1234914" cy="488591"/>
            <a:chOff x="5107383" y="4858897"/>
            <a:chExt cx="1234914" cy="56792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7383" y="4858897"/>
              <a:ext cx="1234914" cy="567920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92" r="-1"/>
          <a:stretch/>
        </p:blipFill>
        <p:spPr>
          <a:xfrm>
            <a:off x="6740918" y="3122990"/>
            <a:ext cx="10329190" cy="636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4" y="2793139"/>
            <a:ext cx="8842001" cy="60058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00457" y="1073610"/>
            <a:ext cx="8394284" cy="1620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게시판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933914" y="1522667"/>
            <a:ext cx="3773044" cy="769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대표 기능 소개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560644" y="779470"/>
            <a:ext cx="2000276" cy="2253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22509" y="1626697"/>
            <a:ext cx="2046520" cy="9524"/>
            <a:chOff x="4122509" y="1626697"/>
            <a:chExt cx="2046520" cy="95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122509" y="1626697"/>
              <a:ext cx="2046520" cy="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00800" y="8276927"/>
            <a:ext cx="1458004" cy="670516"/>
            <a:chOff x="8975804" y="9183104"/>
            <a:chExt cx="1458004" cy="6705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75804" y="9183104"/>
              <a:ext cx="1458004" cy="67051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200300" y="9192344"/>
            <a:ext cx="6225122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kern="0" spc="-300" dirty="0" smtClean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게시판 등록  버튼 </a:t>
            </a:r>
            <a:r>
              <a:rPr lang="en-US" sz="2800" kern="0" spc="-300" dirty="0" err="1" smtClean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클릭</a:t>
            </a:r>
            <a:r>
              <a:rPr lang="en-US" sz="2800" kern="0" spc="-300" dirty="0" smtClean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 </a:t>
            </a:r>
            <a:r>
              <a:rPr lang="ko-KR" altLang="en-US" sz="2800" kern="0" spc="-300" dirty="0" smtClean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후 나타나는</a:t>
            </a:r>
            <a:r>
              <a:rPr lang="en-US" sz="2800" kern="0" spc="-300" dirty="0" smtClean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 </a:t>
            </a:r>
          </a:p>
          <a:p>
            <a:pPr algn="ctr"/>
            <a:r>
              <a:rPr lang="en-US" sz="2800" kern="0" spc="-300" dirty="0" smtClean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모달창에 내용 입력 시 </a:t>
            </a:r>
            <a:r>
              <a:rPr lang="ko-KR" altLang="en-US" sz="2800" kern="0" spc="-300" dirty="0" smtClean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새 </a:t>
            </a:r>
            <a:r>
              <a:rPr lang="en-US" sz="2800" kern="0" spc="-300" dirty="0" smtClean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글 </a:t>
            </a:r>
            <a:r>
              <a:rPr lang="en-US" sz="2800" kern="0" spc="-300" dirty="0" err="1" smtClean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등록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4481508" y="6819900"/>
            <a:ext cx="1360213" cy="712699"/>
            <a:chOff x="6031187" y="7231191"/>
            <a:chExt cx="1458004" cy="67051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31187" y="7231191"/>
              <a:ext cx="1458004" cy="670516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861" y="2793139"/>
            <a:ext cx="8799379" cy="594344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 rot="290840">
            <a:off x="5932950" y="6406561"/>
            <a:ext cx="5163139" cy="906158"/>
            <a:chOff x="6516207" y="6280048"/>
            <a:chExt cx="5163139" cy="90615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60000">
              <a:off x="6516207" y="6280048"/>
              <a:ext cx="5163139" cy="90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082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11" y="2990944"/>
            <a:ext cx="10129089" cy="69358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00457" y="1073610"/>
            <a:ext cx="8394284" cy="1620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게시판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933914" y="1522667"/>
            <a:ext cx="3773044" cy="769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대표 기능 소개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560644" y="779470"/>
            <a:ext cx="2000276" cy="2253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22509" y="1626697"/>
            <a:ext cx="2046520" cy="9524"/>
            <a:chOff x="4122509" y="1626697"/>
            <a:chExt cx="2046520" cy="95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122509" y="1626697"/>
              <a:ext cx="2046520" cy="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151819">
            <a:off x="7447311" y="4499316"/>
            <a:ext cx="4695674" cy="1249661"/>
            <a:chOff x="7648726" y="4568899"/>
            <a:chExt cx="4489402" cy="103363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320000">
              <a:off x="7648726" y="4568899"/>
              <a:ext cx="4489402" cy="103363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2168281" y="5524500"/>
            <a:ext cx="7265314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게시판 재 접속시  </a:t>
            </a:r>
            <a:r>
              <a:rPr lang="en-US" sz="2800" kern="0" spc="-300" dirty="0" err="1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등록된</a:t>
            </a:r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글 조회 가능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6055" y="3162300"/>
            <a:ext cx="5038380" cy="3708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487014" y="3531490"/>
            <a:ext cx="457421" cy="2853359"/>
            <a:chOff x="5923653" y="3695700"/>
            <a:chExt cx="457421" cy="285335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4725684" y="4893669"/>
              <a:ext cx="2853359" cy="45742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343400" y="4126344"/>
            <a:ext cx="13629698" cy="2651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팀명 및 팀원 소개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37" y="2861482"/>
            <a:ext cx="10462762" cy="713728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00457" y="1073610"/>
            <a:ext cx="8394284" cy="1620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게시판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933914" y="1522667"/>
            <a:ext cx="3773044" cy="769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대표 기능 소개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560644" y="779470"/>
            <a:ext cx="2000276" cy="2253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22509" y="1626697"/>
            <a:ext cx="2046520" cy="9524"/>
            <a:chOff x="4122509" y="1626697"/>
            <a:chExt cx="2046520" cy="95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122509" y="1626697"/>
              <a:ext cx="2046520" cy="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88285" y="5814074"/>
            <a:ext cx="5236974" cy="1033631"/>
            <a:chOff x="6688285" y="5814074"/>
            <a:chExt cx="5236974" cy="103363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80000">
              <a:off x="6688285" y="5814074"/>
              <a:ext cx="5236974" cy="103363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1960442" y="5914204"/>
            <a:ext cx="7969566" cy="7609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게시판 글 선택 시 내용 확인 가능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0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785" y="3165507"/>
            <a:ext cx="8343837" cy="5674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38" y="3165507"/>
            <a:ext cx="8466725" cy="576163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00457" y="1073610"/>
            <a:ext cx="8394284" cy="1620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게시판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933914" y="1522667"/>
            <a:ext cx="3773044" cy="769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대표 기능 소개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560644" y="779470"/>
            <a:ext cx="2000276" cy="2253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22509" y="1626697"/>
            <a:ext cx="2046520" cy="9524"/>
            <a:chOff x="4122509" y="1626697"/>
            <a:chExt cx="2046520" cy="95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122509" y="1626697"/>
              <a:ext cx="2046520" cy="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014289" y="8459246"/>
            <a:ext cx="1304822" cy="600069"/>
            <a:chOff x="5796087" y="8557751"/>
            <a:chExt cx="1304822" cy="60006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96087" y="8557751"/>
              <a:ext cx="1304822" cy="60006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683019" y="9145103"/>
            <a:ext cx="629568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검색 시 해당값이 있다면 새창으로 보여짐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10591800" y="9134217"/>
            <a:ext cx="4800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검색 시 해당값이 없다면 노출 안됨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2589919" y="8325054"/>
            <a:ext cx="1304822" cy="600069"/>
            <a:chOff x="13493646" y="9433640"/>
            <a:chExt cx="1304822" cy="60006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93646" y="9433640"/>
              <a:ext cx="1304822" cy="6000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875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453" y="2608170"/>
            <a:ext cx="10928280" cy="6511731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5500457" y="1073610"/>
            <a:ext cx="8394284" cy="15631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마이페이지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933914" y="1522667"/>
            <a:ext cx="3773044" cy="769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대표 기능 소개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560644" y="779470"/>
            <a:ext cx="2000276" cy="2253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589215" y="3979638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02. 차량 정보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215" y="565981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04. 빠른 출고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89215" y="483422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03. 커스터 마이징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9215" y="6548926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05. 게시판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0644" y="3122990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01. 로그인 &amp; 회원가입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1596" y="819572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07. 로그아웃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2030" y="7355743"/>
            <a:ext cx="5961105" cy="7948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kern="0" spc="-300" dirty="0" smtClean="0">
                <a:solidFill>
                  <a:srgbClr val="3F5FFF"/>
                </a:solidFill>
                <a:latin typeface="S-Core Dream 5 Medium" pitchFamily="34" charset="0"/>
                <a:cs typeface="S-Core Dream 5 Medium" pitchFamily="34" charset="0"/>
              </a:rPr>
              <a:t>06. 마이페이지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5964574" y="7277658"/>
            <a:ext cx="1234914" cy="567920"/>
            <a:chOff x="5128957" y="5659819"/>
            <a:chExt cx="1234914" cy="56792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28957" y="5659819"/>
              <a:ext cx="1234914" cy="56792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8851536" y="9356818"/>
            <a:ext cx="5534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계약한 차가 있을 경우 마이페이지 노출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3" y="3142939"/>
            <a:ext cx="8677275" cy="51720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639480" y="2892661"/>
            <a:ext cx="8636252" cy="5219713"/>
            <a:chOff x="9486238" y="3449294"/>
            <a:chExt cx="8636252" cy="52197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86238" y="3449294"/>
              <a:ext cx="8636252" cy="521971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500457" y="1073610"/>
            <a:ext cx="8394284" cy="1620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마이페이지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933914" y="1522667"/>
            <a:ext cx="3773044" cy="769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대표 기능 소개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60644" y="779470"/>
            <a:ext cx="2000276" cy="2253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22509" y="1626697"/>
            <a:ext cx="2046520" cy="9524"/>
            <a:chOff x="4122509" y="1626697"/>
            <a:chExt cx="2046520" cy="952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122509" y="1626697"/>
              <a:ext cx="2046520" cy="95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221662" y="6647079"/>
            <a:ext cx="2989980" cy="1033631"/>
            <a:chOff x="6868145" y="6985527"/>
            <a:chExt cx="4662656" cy="103363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80000">
              <a:off x="6868145" y="6985527"/>
              <a:ext cx="4662656" cy="1033631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3657059" y="9006917"/>
            <a:ext cx="11149933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계약 취소하기 버튼 클릭 시 저장 정보 삭제되고  </a:t>
            </a:r>
          </a:p>
          <a:p>
            <a:pPr algn="ctr"/>
            <a:r>
              <a:rPr lang="en-US" sz="2800" kern="0" spc="-300" dirty="0" err="1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커스터마이징</a:t>
            </a:r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페이지로 이동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6582434" y="7504271"/>
            <a:ext cx="1234914" cy="567920"/>
            <a:chOff x="6429192" y="8060904"/>
            <a:chExt cx="1234914" cy="5679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29192" y="8060904"/>
              <a:ext cx="1234914" cy="567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276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07"/>
          <a:stretch/>
        </p:blipFill>
        <p:spPr>
          <a:xfrm>
            <a:off x="5401183" y="2757444"/>
            <a:ext cx="6638417" cy="5573057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5500457" y="1073610"/>
            <a:ext cx="8394284" cy="15631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로그아웃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933914" y="1522667"/>
            <a:ext cx="3773044" cy="769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대표 기능 소개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560644" y="779470"/>
            <a:ext cx="2000276" cy="2253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589215" y="3979638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02. 차량 정보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215" y="565981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04. 빠른 출고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89215" y="483422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03. 커스터 마이징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9215" y="6548926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05. 게시판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0644" y="7374790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06. 마이페이지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0644" y="3122990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01. 로그인 &amp; 회원가입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3882" y="8138581"/>
            <a:ext cx="5961105" cy="7948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kern="0" spc="-300" dirty="0" smtClean="0">
                <a:solidFill>
                  <a:srgbClr val="3F5FFF"/>
                </a:solidFill>
                <a:latin typeface="S-Core Dream 5 Medium" pitchFamily="34" charset="0"/>
                <a:cs typeface="S-Core Dream 5 Medium" pitchFamily="34" charset="0"/>
              </a:rPr>
              <a:t>07. 로그아웃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5150532" y="7606601"/>
            <a:ext cx="1234914" cy="567920"/>
            <a:chOff x="5271886" y="6711920"/>
            <a:chExt cx="1234914" cy="56792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71886" y="6711920"/>
              <a:ext cx="1234914" cy="56792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2649200" y="3959716"/>
            <a:ext cx="455937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로그아웃시 메인페이지로 이동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07" y="5047506"/>
            <a:ext cx="7816646" cy="492653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341980" y="6896101"/>
            <a:ext cx="4830037" cy="2037340"/>
            <a:chOff x="6600920" y="6945909"/>
            <a:chExt cx="3916355" cy="103363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560000">
              <a:off x="6600920" y="6945909"/>
              <a:ext cx="3916355" cy="1033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59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6" y="3360086"/>
            <a:ext cx="5038380" cy="62580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566450" y="4253990"/>
            <a:ext cx="13629698" cy="2651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시연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6" y="3360086"/>
            <a:ext cx="5038380" cy="62580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566450" y="4253990"/>
            <a:ext cx="13629698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0" dirty="0" smtClean="0">
                <a:solidFill>
                  <a:srgbClr val="FFFFFF"/>
                </a:solidFill>
                <a:latin typeface="Bebas Neue" panose="020B0606020202050201" pitchFamily="34" charset="0"/>
                <a:cs typeface="Bebas Neue" pitchFamily="34" charset="0"/>
              </a:rPr>
              <a:t>개선해야 할 점</a:t>
            </a:r>
            <a:endParaRPr lang="en-US" dirty="0">
              <a:latin typeface="Bebas Neue" panose="020B0606020202050201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2" y="-697460"/>
            <a:ext cx="5584847" cy="558484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600" y="5544504"/>
            <a:ext cx="5576661" cy="5576661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9945880" y="222171"/>
            <a:ext cx="4217531" cy="9307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 smtClean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06 개선점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23353" y="292439"/>
            <a:ext cx="3535589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01 프로젝트 주제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250655" y="796383"/>
            <a:ext cx="17665175" cy="442262"/>
            <a:chOff x="250655" y="796383"/>
            <a:chExt cx="17665175" cy="442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655" y="796383"/>
              <a:ext cx="17665175" cy="44226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979962" y="292438"/>
            <a:ext cx="36052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02 팀 소개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13650" y="288153"/>
            <a:ext cx="123223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05 시연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18162" y="292438"/>
            <a:ext cx="349719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03 프레임워크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01629" y="292438"/>
            <a:ext cx="1972945" cy="503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04 대표 기능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6360" y="4745381"/>
            <a:ext cx="1409700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300" dirty="0" err="1" smtClean="0">
                <a:solidFill>
                  <a:schemeClr val="tx2">
                    <a:lumMod val="75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게시판</a:t>
            </a:r>
            <a:r>
              <a:rPr lang="en-US" altLang="ko-KR" sz="3000" kern="0" spc="-300" dirty="0">
                <a:solidFill>
                  <a:schemeClr val="tx2">
                    <a:lumMod val="75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altLang="ko-KR" sz="3000" kern="0" spc="-300" dirty="0" smtClean="0">
                <a:solidFill>
                  <a:schemeClr val="tx2">
                    <a:lumMod val="75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 |  </a:t>
            </a:r>
            <a:r>
              <a:rPr lang="en-US" sz="2400" kern="0" spc="-15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5 Medium" pitchFamily="34" charset="0"/>
              </a:rPr>
              <a:t>자바로</a:t>
            </a:r>
            <a:r>
              <a:rPr lang="en-US" sz="2400" kern="0" spc="-15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5 Medium" pitchFamily="34" charset="0"/>
              </a:rPr>
              <a:t> 표현했을때 한계점이 있었고, DB가 들어온다면 향후 개선할 수 있을 것</a:t>
            </a:r>
            <a:endParaRPr lang="en-US" sz="1400" spc="-1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06360" y="3429000"/>
            <a:ext cx="1409700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300" dirty="0" err="1" smtClean="0">
                <a:solidFill>
                  <a:schemeClr val="tx2">
                    <a:lumMod val="75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로그인</a:t>
            </a:r>
            <a:r>
              <a:rPr lang="en-US" sz="3000" kern="0" spc="-300" dirty="0" smtClean="0">
                <a:solidFill>
                  <a:schemeClr val="tx2">
                    <a:lumMod val="75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  |  </a:t>
            </a:r>
            <a:r>
              <a:rPr lang="en-US" sz="2400" kern="0" spc="-15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5 Medium" pitchFamily="34" charset="0"/>
              </a:rPr>
              <a:t>로그인 세션 추가 시  더 동적으로 작동할 것으로 기대</a:t>
            </a:r>
            <a:endParaRPr lang="en-US" sz="1400" spc="-1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6360" y="5981240"/>
            <a:ext cx="1599104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300" dirty="0" smtClean="0">
                <a:solidFill>
                  <a:schemeClr val="tx2">
                    <a:lumMod val="75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자동차 </a:t>
            </a:r>
            <a:r>
              <a:rPr lang="en-US" sz="3000" kern="0" spc="-300" dirty="0" err="1" smtClean="0">
                <a:solidFill>
                  <a:schemeClr val="tx2">
                    <a:lumMod val="75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커스터</a:t>
            </a:r>
            <a:r>
              <a:rPr lang="en-US" sz="3000" kern="0" spc="-300" dirty="0" smtClean="0">
                <a:solidFill>
                  <a:schemeClr val="tx2">
                    <a:lumMod val="75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3000" kern="0" spc="-300" dirty="0" err="1" smtClean="0">
                <a:solidFill>
                  <a:schemeClr val="tx2">
                    <a:lumMod val="75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마이징</a:t>
            </a:r>
            <a:r>
              <a:rPr lang="en-US" altLang="ko-KR" sz="3000" kern="0" spc="-300" dirty="0">
                <a:solidFill>
                  <a:schemeClr val="tx2">
                    <a:lumMod val="75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altLang="ko-KR" sz="3000" kern="0" spc="-300" dirty="0" smtClean="0">
                <a:solidFill>
                  <a:schemeClr val="tx2">
                    <a:lumMod val="75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 |  </a:t>
            </a:r>
            <a:r>
              <a:rPr lang="en-US" sz="2400" kern="0" spc="-15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5 Medium" pitchFamily="34" charset="0"/>
              </a:rPr>
              <a:t>향후</a:t>
            </a:r>
            <a:r>
              <a:rPr lang="en-US" sz="2400" kern="0" spc="-15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5 Medium" pitchFamily="34" charset="0"/>
              </a:rPr>
              <a:t> css, javascript, bootstrap등을 이용하여 더 나은 디자인을 만들것으로 기대</a:t>
            </a:r>
            <a:endParaRPr lang="en-US" sz="1400" spc="-1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4398" y="7205725"/>
            <a:ext cx="1409700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300" dirty="0" smtClean="0">
                <a:solidFill>
                  <a:schemeClr val="tx2">
                    <a:lumMod val="75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빠른출고 </a:t>
            </a:r>
            <a:r>
              <a:rPr lang="en-US" altLang="ko-KR" sz="3000" kern="0" spc="-300" dirty="0">
                <a:solidFill>
                  <a:schemeClr val="tx2">
                    <a:lumMod val="75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altLang="ko-KR" sz="3000" kern="0" spc="-300" dirty="0" smtClean="0">
                <a:solidFill>
                  <a:schemeClr val="tx2">
                    <a:lumMod val="75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 |  </a:t>
            </a:r>
            <a:r>
              <a:rPr lang="en-US" sz="2400" kern="0" spc="-15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5 Medium" pitchFamily="34" charset="0"/>
              </a:rPr>
              <a:t>오픈결제</a:t>
            </a:r>
            <a:r>
              <a:rPr lang="en-US" sz="2400" kern="0" spc="-15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5 Medium" pitchFamily="34" charset="0"/>
              </a:rPr>
              <a:t> API를 활용하면 실제 결제까지 이어질 수 있을것</a:t>
            </a:r>
            <a:endParaRPr lang="en-US" sz="1400" spc="-1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7" name="Object 10"/>
          <p:cNvSpPr txBox="1"/>
          <p:nvPr/>
        </p:nvSpPr>
        <p:spPr>
          <a:xfrm>
            <a:off x="11920160" y="249735"/>
            <a:ext cx="35081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07 Q &amp; 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6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6" y="3360086"/>
            <a:ext cx="5038380" cy="3708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657600" y="3914343"/>
            <a:ext cx="13629698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400" dirty="0" smtClean="0">
                <a:solidFill>
                  <a:srgbClr val="FFFFFF"/>
                </a:solidFill>
                <a:latin typeface="Bebas Neue" panose="020B0606020202050201" pitchFamily="34" charset="0"/>
                <a:cs typeface="Bebas Neue" pitchFamily="34" charset="0"/>
              </a:rPr>
              <a:t>Q  &amp;  A</a:t>
            </a:r>
            <a:endParaRPr lang="en-US" sz="24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03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00" y="5091339"/>
            <a:ext cx="5195661" cy="519566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-117942"/>
            <a:ext cx="5584847" cy="55848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14480" y="3815681"/>
            <a:ext cx="17056752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THANK YOU</a:t>
            </a:r>
            <a:endParaRPr lang="en-US" sz="1600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698" y="4633645"/>
            <a:ext cx="5428132" cy="542813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7" y="1479915"/>
            <a:ext cx="5584847" cy="5584847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514263" y="264136"/>
            <a:ext cx="343921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 smtClean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01 팀 소개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673117" y="293277"/>
            <a:ext cx="3535589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02 프로젝트 주제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250655" y="796383"/>
            <a:ext cx="17665175" cy="442262"/>
            <a:chOff x="250655" y="796383"/>
            <a:chExt cx="17665175" cy="442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655" y="796383"/>
              <a:ext cx="17665175" cy="44226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33841" y="292439"/>
            <a:ext cx="36052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03 프레임워크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0797" y="288153"/>
            <a:ext cx="233981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05 시연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9851" y="292439"/>
            <a:ext cx="349719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04 대표 기능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83199" y="292439"/>
            <a:ext cx="35081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06 개선점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99882" y="5729389"/>
            <a:ext cx="8262845" cy="38452"/>
            <a:chOff x="999882" y="5729389"/>
            <a:chExt cx="8262845" cy="3845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999882" y="5729389"/>
              <a:ext cx="8262845" cy="3845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545636" y="5057077"/>
            <a:ext cx="3364943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200" dirty="0" smtClean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- Superior</a:t>
            </a:r>
          </a:p>
          <a:p>
            <a:r>
              <a:rPr lang="en-US" sz="2800" kern="0" spc="200" dirty="0" smtClean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- Brain</a:t>
            </a:r>
          </a:p>
          <a:p>
            <a:r>
              <a:rPr lang="en-US" sz="2800" kern="0" spc="200" dirty="0" smtClean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- Colleagues</a:t>
            </a:r>
            <a:r>
              <a:rPr lang="en-US" sz="3200" kern="0" spc="200" dirty="0" smtClean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 </a:t>
            </a:r>
            <a:endParaRPr lang="en-US" sz="3200" dirty="0"/>
          </a:p>
        </p:txBody>
      </p:sp>
      <p:sp>
        <p:nvSpPr>
          <p:cNvPr id="16" name="Object 16"/>
          <p:cNvSpPr txBox="1"/>
          <p:nvPr/>
        </p:nvSpPr>
        <p:spPr>
          <a:xfrm>
            <a:off x="714387" y="6727540"/>
            <a:ext cx="4176998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" 우수한 두뇌를 가진 집단 "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826703" y="2861809"/>
            <a:ext cx="871658" cy="871658"/>
            <a:chOff x="5826703" y="2861809"/>
            <a:chExt cx="871658" cy="8716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6703" y="2861809"/>
              <a:ext cx="871658" cy="8716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26703" y="1693481"/>
            <a:ext cx="871658" cy="871658"/>
            <a:chOff x="5826703" y="1693481"/>
            <a:chExt cx="871658" cy="87165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6703" y="1693481"/>
              <a:ext cx="871658" cy="8716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26703" y="4030137"/>
            <a:ext cx="871658" cy="871658"/>
            <a:chOff x="5826703" y="4030137"/>
            <a:chExt cx="871658" cy="87165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6703" y="4030137"/>
              <a:ext cx="871658" cy="8716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826703" y="5198465"/>
            <a:ext cx="871658" cy="871658"/>
            <a:chOff x="5826703" y="5198465"/>
            <a:chExt cx="871658" cy="87165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6703" y="5198465"/>
              <a:ext cx="871658" cy="87165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26703" y="6366793"/>
            <a:ext cx="871658" cy="871658"/>
            <a:chOff x="5826703" y="6366793"/>
            <a:chExt cx="871658" cy="87165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6703" y="6366793"/>
              <a:ext cx="871658" cy="87165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826703" y="7535120"/>
            <a:ext cx="871658" cy="871658"/>
            <a:chOff x="5826703" y="7535120"/>
            <a:chExt cx="871658" cy="87165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6703" y="7535120"/>
              <a:ext cx="871658" cy="8716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826703" y="8703448"/>
            <a:ext cx="871658" cy="871658"/>
            <a:chOff x="5826703" y="8703448"/>
            <a:chExt cx="871658" cy="87165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6703" y="8703448"/>
              <a:ext cx="871658" cy="871658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6925672" y="1835620"/>
            <a:ext cx="4806683" cy="8960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kern="0" spc="-4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이향원(팀장) :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6925671" y="3020749"/>
            <a:ext cx="4806683" cy="8960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kern="0" spc="-4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이경철(부팀장) :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6925671" y="4116978"/>
            <a:ext cx="4806683" cy="8960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kern="0" spc="-4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김민주 : 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6925671" y="5284330"/>
            <a:ext cx="4806683" cy="8960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kern="0" spc="-4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김동현 : </a:t>
            </a:r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6925671" y="6451683"/>
            <a:ext cx="4806683" cy="8960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kern="0" spc="-4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김승이 : </a:t>
            </a:r>
            <a:endParaRPr lang="en-US" dirty="0"/>
          </a:p>
        </p:txBody>
      </p:sp>
      <p:sp>
        <p:nvSpPr>
          <p:cNvPr id="43" name="Object 43"/>
          <p:cNvSpPr txBox="1"/>
          <p:nvPr/>
        </p:nvSpPr>
        <p:spPr>
          <a:xfrm>
            <a:off x="6925671" y="7619027"/>
            <a:ext cx="4806683" cy="8960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kern="0" spc="-4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정유진 : </a:t>
            </a:r>
            <a:endParaRPr lang="en-US" dirty="0"/>
          </a:p>
        </p:txBody>
      </p:sp>
      <p:sp>
        <p:nvSpPr>
          <p:cNvPr id="44" name="Object 44"/>
          <p:cNvSpPr txBox="1"/>
          <p:nvPr/>
        </p:nvSpPr>
        <p:spPr>
          <a:xfrm>
            <a:off x="6925671" y="8786379"/>
            <a:ext cx="4806683" cy="8960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kern="0" spc="-4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도재환 : </a:t>
            </a:r>
            <a:endParaRPr lang="en-US" dirty="0"/>
          </a:p>
        </p:txBody>
      </p:sp>
      <p:sp>
        <p:nvSpPr>
          <p:cNvPr id="45" name="Object 45"/>
          <p:cNvSpPr txBox="1"/>
          <p:nvPr/>
        </p:nvSpPr>
        <p:spPr>
          <a:xfrm>
            <a:off x="9520382" y="1902403"/>
            <a:ext cx="8270809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6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총괄, 자동차 커스터마이징, </a:t>
            </a:r>
            <a:r>
              <a:rPr lang="ko-KR" altLang="en-US" sz="2600" kern="0" spc="-300" dirty="0" smtClean="0">
                <a:solidFill>
                  <a:srgbClr val="000000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5 Medium" pitchFamily="34" charset="0"/>
              </a:rPr>
              <a:t>결제</a:t>
            </a:r>
            <a:r>
              <a:rPr lang="en-US" altLang="ko-KR" sz="2600" kern="0" spc="-300" dirty="0" smtClean="0">
                <a:solidFill>
                  <a:srgbClr val="000000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5 Medium" pitchFamily="34" charset="0"/>
              </a:rPr>
              <a:t>, </a:t>
            </a:r>
            <a:r>
              <a:rPr lang="en-US" sz="2600" kern="0" spc="-300" dirty="0" err="1" smtClean="0">
                <a:solidFill>
                  <a:srgbClr val="000000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5 Medium" pitchFamily="34" charset="0"/>
              </a:rPr>
              <a:t>마이페이지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837821" y="3130133"/>
            <a:ext cx="6345514" cy="6746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6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게시판</a:t>
            </a:r>
            <a:endParaRPr lang="en-US" dirty="0"/>
          </a:p>
        </p:txBody>
      </p:sp>
      <p:sp>
        <p:nvSpPr>
          <p:cNvPr id="47" name="Object 47"/>
          <p:cNvSpPr txBox="1"/>
          <p:nvPr/>
        </p:nvSpPr>
        <p:spPr>
          <a:xfrm>
            <a:off x="8583060" y="4206824"/>
            <a:ext cx="6345514" cy="6746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6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로그인, 회원가입, 마이페이지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8583059" y="6557626"/>
            <a:ext cx="6345514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6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빠른 </a:t>
            </a:r>
            <a:r>
              <a:rPr lang="en-US" sz="2600" kern="0" spc="-300" dirty="0" err="1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출고</a:t>
            </a:r>
            <a:r>
              <a:rPr lang="en-US" sz="26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,  </a:t>
            </a:r>
            <a:r>
              <a:rPr lang="en-US" sz="2600" kern="0" spc="-300" dirty="0" err="1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발표</a:t>
            </a:r>
            <a:endParaRPr lang="en-US" dirty="0"/>
          </a:p>
        </p:txBody>
      </p:sp>
      <p:sp>
        <p:nvSpPr>
          <p:cNvPr id="50" name="Object 50"/>
          <p:cNvSpPr txBox="1"/>
          <p:nvPr/>
        </p:nvSpPr>
        <p:spPr>
          <a:xfrm>
            <a:off x="8583059" y="7662671"/>
            <a:ext cx="6345514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6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게시판,  </a:t>
            </a:r>
            <a:r>
              <a:rPr lang="en-US" sz="2600" kern="0" spc="-300" dirty="0" err="1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발표</a:t>
            </a:r>
            <a:r>
              <a:rPr lang="en-US" sz="26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600" kern="0" spc="-300" dirty="0" err="1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자료</a:t>
            </a:r>
            <a:r>
              <a:rPr lang="en-US" sz="26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600" kern="0" spc="-300" dirty="0" err="1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작성</a:t>
            </a:r>
            <a:endParaRPr lang="en-US" dirty="0"/>
          </a:p>
        </p:txBody>
      </p:sp>
      <p:sp>
        <p:nvSpPr>
          <p:cNvPr id="52" name="Object 51"/>
          <p:cNvSpPr txBox="1"/>
          <p:nvPr/>
        </p:nvSpPr>
        <p:spPr>
          <a:xfrm>
            <a:off x="8583059" y="8830015"/>
            <a:ext cx="6345514" cy="6800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6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팀 로고제작, 발표 자료 작성</a:t>
            </a:r>
            <a:endParaRPr lang="en-US" dirty="0"/>
          </a:p>
        </p:txBody>
      </p:sp>
      <p:sp>
        <p:nvSpPr>
          <p:cNvPr id="51" name="Object 47"/>
          <p:cNvSpPr txBox="1"/>
          <p:nvPr/>
        </p:nvSpPr>
        <p:spPr>
          <a:xfrm>
            <a:off x="8557856" y="5361570"/>
            <a:ext cx="6345514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kern="0" spc="-300" dirty="0" err="1" smtClean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차량정보</a:t>
            </a:r>
            <a:r>
              <a:rPr lang="en-US" altLang="ko-KR" sz="2600" kern="0" spc="-300" dirty="0" smtClean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 </a:t>
            </a:r>
            <a:r>
              <a:rPr lang="ko-KR" altLang="en-US" sz="2600" kern="0" spc="-300" dirty="0" err="1" smtClean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마이페이지</a:t>
            </a:r>
            <a:r>
              <a:rPr lang="en-US" altLang="ko-KR" sz="2600" kern="0" spc="-300" dirty="0" smtClean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 </a:t>
            </a:r>
            <a:r>
              <a:rPr lang="ko-KR" altLang="en-US" sz="2600" kern="0" spc="-300" dirty="0" err="1" smtClean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결제페이지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48" name="Object 10"/>
          <p:cNvSpPr txBox="1"/>
          <p:nvPr/>
        </p:nvSpPr>
        <p:spPr>
          <a:xfrm>
            <a:off x="12355065" y="295431"/>
            <a:ext cx="35081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07 Q &amp; 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4851" y="3429000"/>
            <a:ext cx="5038380" cy="3708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43500"/>
            <a:ext cx="2853359" cy="420790"/>
            <a:chOff x="4954394" y="5106869"/>
            <a:chExt cx="2853359" cy="45742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572000" y="4457700"/>
            <a:ext cx="13629698" cy="26665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프로젝트 주제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81898" y="7540703"/>
            <a:ext cx="977014" cy="977014"/>
            <a:chOff x="3134880" y="7279890"/>
            <a:chExt cx="977014" cy="9770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4880" y="7279890"/>
              <a:ext cx="977014" cy="9770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84910" y="5763230"/>
            <a:ext cx="1285495" cy="1285495"/>
            <a:chOff x="2337892" y="5502417"/>
            <a:chExt cx="1285495" cy="12854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7892" y="5502417"/>
              <a:ext cx="1285495" cy="12854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8040" y="4117497"/>
            <a:ext cx="1428501" cy="1428501"/>
            <a:chOff x="3091022" y="3856684"/>
            <a:chExt cx="1428501" cy="142850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022" y="3856684"/>
              <a:ext cx="1428501" cy="142850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279046" y="307572"/>
            <a:ext cx="489841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 smtClean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02 프로젝트 주제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070372" y="4393819"/>
            <a:ext cx="982867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kern="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회원가입과</a:t>
            </a:r>
            <a:r>
              <a:rPr lang="en-US" sz="2000" kern="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 </a:t>
            </a:r>
            <a:r>
              <a:rPr lang="en-US" sz="2000" kern="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로그인</a:t>
            </a:r>
            <a:r>
              <a:rPr lang="en-US" sz="2000" kern="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  </a:t>
            </a:r>
            <a:r>
              <a:rPr lang="en-US" sz="2000" kern="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기능</a:t>
            </a:r>
            <a:r>
              <a:rPr lang="en-US" sz="2000" kern="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 </a:t>
            </a:r>
            <a:r>
              <a:rPr lang="en-US" sz="2000" kern="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구축</a:t>
            </a:r>
            <a:endParaRPr lang="en-US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1790" y="1195518"/>
            <a:ext cx="10877820" cy="15744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5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자동차 커스터마이징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458193" y="335276"/>
            <a:ext cx="233981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01 팀 소개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3354" y="2506230"/>
            <a:ext cx="1178287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u="sng" kern="0" spc="1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자신만의 개성있는 차량을 '직접' 만들어보세요!!</a:t>
            </a:r>
            <a:endParaRPr lang="en-US" u="sng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50655" y="2245176"/>
            <a:ext cx="12450332" cy="43148"/>
            <a:chOff x="250655" y="2245176"/>
            <a:chExt cx="12450332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655" y="2245176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50655" y="796383"/>
            <a:ext cx="17665175" cy="442262"/>
            <a:chOff x="250655" y="796383"/>
            <a:chExt cx="17665175" cy="44226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655" y="796383"/>
              <a:ext cx="17665175" cy="44226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2905156" y="3782749"/>
            <a:ext cx="4278400" cy="1050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6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2771041" y="4947844"/>
            <a:ext cx="4278400" cy="1663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6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2870420" y="6929634"/>
            <a:ext cx="4032368" cy="1050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6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3829472" y="8294140"/>
            <a:ext cx="2891925" cy="1050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6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5481460" y="335276"/>
            <a:ext cx="36052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03 프레임워크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647307" y="353173"/>
            <a:ext cx="233981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05 시연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77470" y="335276"/>
            <a:ext cx="18495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04 대표 기능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030818" y="335276"/>
            <a:ext cx="35081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06 개선점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6721086" y="3821327"/>
            <a:ext cx="8902221" cy="4823070"/>
            <a:chOff x="6721086" y="3821327"/>
            <a:chExt cx="8902221" cy="482307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21086" y="3821327"/>
              <a:ext cx="8902221" cy="48230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38257" y="4142433"/>
            <a:ext cx="8671740" cy="4516531"/>
            <a:chOff x="10418355" y="4089879"/>
            <a:chExt cx="8671740" cy="451653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18355" y="4089879"/>
              <a:ext cx="8671740" cy="4516531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3979028" y="4983466"/>
            <a:ext cx="982867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kern="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사용자의 </a:t>
            </a:r>
            <a:r>
              <a:rPr lang="en-US" sz="2000" kern="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저장된</a:t>
            </a:r>
            <a:r>
              <a:rPr lang="en-US" sz="2000" kern="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 </a:t>
            </a:r>
            <a:r>
              <a:rPr lang="en-US" sz="2000" kern="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견적</a:t>
            </a:r>
            <a:r>
              <a:rPr lang="en-US" sz="2000" kern="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 </a:t>
            </a:r>
            <a:r>
              <a:rPr lang="en-US" sz="2000" kern="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정보</a:t>
            </a:r>
            <a:r>
              <a:rPr lang="en-US" sz="2000" kern="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 </a:t>
            </a:r>
            <a:r>
              <a:rPr lang="en-US" sz="2000" kern="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불러오기</a:t>
            </a:r>
            <a:endParaRPr lang="en-US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32276" y="5763230"/>
            <a:ext cx="982867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kern="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저장된 차량정보 조회</a:t>
            </a:r>
            <a:endParaRPr lang="en-US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79028" y="6101592"/>
            <a:ext cx="982867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kern="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자동차 커스터 마이징</a:t>
            </a:r>
            <a:endParaRPr lang="en-US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62266" y="6690463"/>
            <a:ext cx="982867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kern="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빠른 출고로 다이렉트 계약 가능</a:t>
            </a:r>
            <a:endParaRPr lang="en-US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43657" y="7894030"/>
            <a:ext cx="982867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kern="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게시판 기능구축</a:t>
            </a:r>
            <a:endParaRPr lang="en-US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70405" y="8177034"/>
            <a:ext cx="982867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kern="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-Core Dream 4 Regular" pitchFamily="34" charset="0"/>
              </a:rPr>
              <a:t>로그아웃시  프로그램 종료</a:t>
            </a:r>
            <a:endParaRPr lang="en-US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5" name="Object 10"/>
          <p:cNvSpPr txBox="1"/>
          <p:nvPr/>
        </p:nvSpPr>
        <p:spPr>
          <a:xfrm>
            <a:off x="12700987" y="336232"/>
            <a:ext cx="35081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07 Q &amp; 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6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6" y="3360086"/>
            <a:ext cx="5038380" cy="62580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566450" y="4253990"/>
            <a:ext cx="13629698" cy="2651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프레임워크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8163" y="224564"/>
            <a:ext cx="4217531" cy="9236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 smtClean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03 프레임워크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23353" y="292439"/>
            <a:ext cx="3535589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01 프로젝트 주제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250655" y="796383"/>
            <a:ext cx="17665175" cy="442262"/>
            <a:chOff x="250655" y="796383"/>
            <a:chExt cx="17665175" cy="442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655" y="796383"/>
              <a:ext cx="17665175" cy="44226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979962" y="292438"/>
            <a:ext cx="36052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02 팀 소개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0797" y="288153"/>
            <a:ext cx="233981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05 시연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9851" y="292439"/>
            <a:ext cx="349719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04 대표 기능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83199" y="292439"/>
            <a:ext cx="35081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06 개선점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47536" y="2444626"/>
            <a:ext cx="6171429" cy="1442571"/>
            <a:chOff x="2405105" y="4710341"/>
            <a:chExt cx="6171429" cy="1442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5105" y="4710341"/>
              <a:ext cx="6171429" cy="1442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19908" y="1287763"/>
            <a:ext cx="6171429" cy="3452143"/>
            <a:chOff x="9390797" y="3342400"/>
            <a:chExt cx="6171429" cy="3452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90797" y="3342400"/>
              <a:ext cx="6171429" cy="3452143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364" y="5124820"/>
            <a:ext cx="4004742" cy="38706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5124820"/>
            <a:ext cx="7490077" cy="3870612"/>
          </a:xfrm>
          <a:prstGeom prst="rect">
            <a:avLst/>
          </a:prstGeom>
        </p:spPr>
      </p:pic>
      <p:sp>
        <p:nvSpPr>
          <p:cNvPr id="16" name="Object 10"/>
          <p:cNvSpPr txBox="1"/>
          <p:nvPr/>
        </p:nvSpPr>
        <p:spPr>
          <a:xfrm>
            <a:off x="12355065" y="295431"/>
            <a:ext cx="35081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-Core Dream 5 Medium" pitchFamily="34" charset="0"/>
                <a:cs typeface="S-Core Dream 5 Medium" pitchFamily="34" charset="0"/>
              </a:rPr>
              <a:t>07 Q &amp; 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6" y="3360086"/>
            <a:ext cx="5038380" cy="62580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374746" y="4381500"/>
            <a:ext cx="13629698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600" kern="0" spc="-10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대표 </a:t>
            </a:r>
            <a:r>
              <a:rPr lang="en-US" sz="9600" kern="0" spc="-100" dirty="0" err="1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기능</a:t>
            </a:r>
            <a:r>
              <a:rPr lang="en-US" sz="9600" kern="0" spc="-10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 </a:t>
            </a:r>
            <a:r>
              <a:rPr lang="en-US" sz="9600" kern="0" spc="-100" dirty="0" err="1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소개</a:t>
            </a:r>
            <a:endParaRPr lang="en-US" sz="9600" kern="0" spc="-100" dirty="0" smtClean="0">
              <a:solidFill>
                <a:srgbClr val="FFFFFF"/>
              </a:solidFill>
              <a:latin typeface="Bebas Neue" pitchFamily="34" charset="0"/>
              <a:cs typeface="Bebas Neu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873</Words>
  <Application>Microsoft Office PowerPoint</Application>
  <PresentationFormat>사용자 지정</PresentationFormat>
  <Paragraphs>288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1" baseType="lpstr">
      <vt:lpstr>?? ??</vt:lpstr>
      <vt:lpstr>S-Core Dream 4 Regular</vt:lpstr>
      <vt:lpstr>S-Core Dream 5 Medium</vt:lpstr>
      <vt:lpstr>S-Core Dream 8 Heavy</vt:lpstr>
      <vt:lpstr>맑은 고딕</vt:lpstr>
      <vt:lpstr>에스코어 드림 3 Light</vt:lpstr>
      <vt:lpstr>Arial</vt:lpstr>
      <vt:lpstr>Arial Rounded MT Bold</vt:lpstr>
      <vt:lpstr>Bebas Neue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Windows 사용자</cp:lastModifiedBy>
  <cp:revision>183</cp:revision>
  <dcterms:created xsi:type="dcterms:W3CDTF">2021-12-29T20:11:38Z</dcterms:created>
  <dcterms:modified xsi:type="dcterms:W3CDTF">2021-12-31T02:00:05Z</dcterms:modified>
</cp:coreProperties>
</file>