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D96A-BBC8-4630-98B7-9CEFC6162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F863C-81B0-4EF0-9F0B-8F892F6FD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A7C10-677F-4902-A497-20266C2D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6F4-3D96-45A7-A2EC-0A8CE47CC1E3}" type="datetimeFigureOut">
              <a:rPr lang="en-IN" smtClean="0"/>
              <a:t>09-12-2019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EACC9-CBBA-43EF-8E91-6F1430F2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2EFE2-0FC3-49BE-B98C-DFAA0A6C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CD36-47EA-40EE-9039-E3A398D05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98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63D6-81F8-46A4-B2A3-5E982F50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BE89-0DD8-4924-920B-DEEF1BAB9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36A90-B4E4-4753-B4E3-294A5343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6F4-3D96-45A7-A2EC-0A8CE47CC1E3}" type="datetimeFigureOut">
              <a:rPr lang="en-IN" smtClean="0"/>
              <a:t>09-12-2019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8B68B-54EE-4589-84D0-F4BE97B3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5DCDA-4B20-4037-8369-744BF2D9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CD36-47EA-40EE-9039-E3A398D05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21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606CD-E083-4C28-9EA6-ECAE52289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84E05-3A73-4E54-B0AB-78CA97783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A5877-E4E5-49A0-ADCE-07EAC3DD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6F4-3D96-45A7-A2EC-0A8CE47CC1E3}" type="datetimeFigureOut">
              <a:rPr lang="en-IN" smtClean="0"/>
              <a:t>09-12-2019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529C7-EE67-4CC4-BDD1-DE60516B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646B-438B-438F-ADDC-837096BE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CD36-47EA-40EE-9039-E3A398D05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85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1894-FA0B-42B5-9CB5-054B59F9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D2D41-870F-4CF4-830F-FC07F8458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934E3-3662-48EB-BD4C-141EA53A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6F4-3D96-45A7-A2EC-0A8CE47CC1E3}" type="datetimeFigureOut">
              <a:rPr lang="en-IN" smtClean="0"/>
              <a:t>09-12-2019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407CB-CCC7-4FE1-A940-25B111E2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CE3C8-97F9-4F82-8371-7DFB922F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CD36-47EA-40EE-9039-E3A398D05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68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A7D9-6FFF-46CD-9F0A-F16ED806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DE2FE-4889-449E-89BA-38B6A5475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62216-F04A-4EA7-A772-C03D9806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6F4-3D96-45A7-A2EC-0A8CE47CC1E3}" type="datetimeFigureOut">
              <a:rPr lang="en-IN" smtClean="0"/>
              <a:t>09-12-2019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9DE09-DE34-47CA-A073-1A596DC2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A7987-F62E-447F-ADA7-09492CA3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CD36-47EA-40EE-9039-E3A398D05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33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FB03-FCFB-4838-BFB6-C8FE541F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77946-BDA6-4251-8C11-3E6B63152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8BDFA-FF51-48CC-91A6-5F886654E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92FBA-1BCD-4D75-8A99-5CD96BB2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6F4-3D96-45A7-A2EC-0A8CE47CC1E3}" type="datetimeFigureOut">
              <a:rPr lang="en-IN" smtClean="0"/>
              <a:t>09-12-2019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186AC-08EB-4C6E-90BE-2E1786FC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90559-E022-4FE3-8E2C-05BF280A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CD36-47EA-40EE-9039-E3A398D05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19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873F-7498-433B-A109-5A43819D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CD0C6-B7FF-4A1C-A5C8-EA99B568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89ED9-11A2-452E-84AB-E27A4E35C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59A83-7709-43B7-8DCA-3394E5986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97810-4162-485E-AB2C-3DE1E29E5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27AE0-AB2D-400D-AEFB-B701ACD2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6F4-3D96-45A7-A2EC-0A8CE47CC1E3}" type="datetimeFigureOut">
              <a:rPr lang="en-IN" smtClean="0"/>
              <a:t>09-12-2019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89B45-BD1A-41DE-BA36-3A6011A3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9272C-AD51-4583-97F9-BB062F7B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CD36-47EA-40EE-9039-E3A398D05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31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75A5-66F1-4049-A686-8CD8B925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26616-01FD-468F-8A09-34D228CA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6F4-3D96-45A7-A2EC-0A8CE47CC1E3}" type="datetimeFigureOut">
              <a:rPr lang="en-IN" smtClean="0"/>
              <a:t>09-12-2019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BC211-B910-4BDA-8DF7-3A438DB9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64D36-BEE9-4231-809F-7696739A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CD36-47EA-40EE-9039-E3A398D05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81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C7F0D-5A1B-4D8E-89B3-CB0BA538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6F4-3D96-45A7-A2EC-0A8CE47CC1E3}" type="datetimeFigureOut">
              <a:rPr lang="en-IN" smtClean="0"/>
              <a:t>09-12-2019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9C674-6EB9-419B-880D-7751AA5C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D48EB-E0EB-4C88-8FBD-757F8285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CD36-47EA-40EE-9039-E3A398D05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7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4670-C2CA-485C-8DCD-C4BE4183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DAE4B-83E8-4EEB-A2ED-960F8D10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1D608-0C88-492E-B223-2B86D618A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799C9-376F-429B-A1E9-37ED78E9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6F4-3D96-45A7-A2EC-0A8CE47CC1E3}" type="datetimeFigureOut">
              <a:rPr lang="en-IN" smtClean="0"/>
              <a:t>09-12-2019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17972-35C7-48A4-91AA-590706B5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1FFF4-16D0-4519-A718-FDDE0E84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CD36-47EA-40EE-9039-E3A398D05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08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7A2D-F872-442E-B797-0FFA2677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42C1B-BCFC-4F61-9416-450B4D34E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2989F-01DA-408C-BB8C-2563251A5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44F38-0BA4-47C5-B5E4-24E05759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6F4-3D96-45A7-A2EC-0A8CE47CC1E3}" type="datetimeFigureOut">
              <a:rPr lang="en-IN" smtClean="0"/>
              <a:t>09-12-2019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B147C-50D2-4FE6-B683-3B2A029F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34FE2-5F72-42A3-B7C0-638EAEED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CD36-47EA-40EE-9039-E3A398D05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2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262E9-1795-48A7-BC62-2BE89F28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BA143-0360-4CB3-BAF3-46DA224EE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1E5A2-9C34-4565-9DA8-BDB6B40A9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0C6F4-3D96-45A7-A2EC-0A8CE47CC1E3}" type="datetimeFigureOut">
              <a:rPr lang="en-IN" smtClean="0"/>
              <a:t>09-12-2019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62C2-38C4-4E51-8825-C72BCEFE0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38780-5C86-4FCA-8B31-4AACD0850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ACD36-47EA-40EE-9039-E3A398D05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15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5E14C5-5F5C-49BD-A765-37526E513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671" y="616976"/>
            <a:ext cx="8504657" cy="5624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D2BC3E-57F4-4306-BCB7-6156584EA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84" y="3946920"/>
            <a:ext cx="1482571" cy="13013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68C941-E485-4C80-8E0A-EB0D62786C95}"/>
              </a:ext>
            </a:extLst>
          </p:cNvPr>
          <p:cNvCxnSpPr>
            <a:cxnSpLocks/>
          </p:cNvCxnSpPr>
          <p:nvPr/>
        </p:nvCxnSpPr>
        <p:spPr>
          <a:xfrm>
            <a:off x="7661429" y="4128117"/>
            <a:ext cx="0" cy="7190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E9D0AA-1DCE-4E44-AB28-3AC5E3C06B15}"/>
              </a:ext>
            </a:extLst>
          </p:cNvPr>
          <p:cNvCxnSpPr>
            <a:cxnSpLocks/>
          </p:cNvCxnSpPr>
          <p:nvPr/>
        </p:nvCxnSpPr>
        <p:spPr>
          <a:xfrm flipH="1">
            <a:off x="7235301" y="4847208"/>
            <a:ext cx="4261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5D201A-C34E-4E6E-8BDD-BDFC45CA4FBC}"/>
              </a:ext>
            </a:extLst>
          </p:cNvPr>
          <p:cNvCxnSpPr>
            <a:cxnSpLocks/>
          </p:cNvCxnSpPr>
          <p:nvPr/>
        </p:nvCxnSpPr>
        <p:spPr>
          <a:xfrm>
            <a:off x="7217546" y="4128117"/>
            <a:ext cx="17755" cy="7190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48D0AE-356F-4A16-BFB2-C9721CACB11E}"/>
              </a:ext>
            </a:extLst>
          </p:cNvPr>
          <p:cNvCxnSpPr>
            <a:cxnSpLocks/>
          </p:cNvCxnSpPr>
          <p:nvPr/>
        </p:nvCxnSpPr>
        <p:spPr>
          <a:xfrm>
            <a:off x="6385999" y="4128116"/>
            <a:ext cx="17755" cy="7190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26A76C-7535-4FB5-84E1-9C57402B6415}"/>
              </a:ext>
            </a:extLst>
          </p:cNvPr>
          <p:cNvCxnSpPr>
            <a:cxnSpLocks/>
          </p:cNvCxnSpPr>
          <p:nvPr/>
        </p:nvCxnSpPr>
        <p:spPr>
          <a:xfrm flipH="1">
            <a:off x="6394878" y="4825014"/>
            <a:ext cx="4261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239CA5-96FA-4BFE-875E-91E9AF42D1DD}"/>
              </a:ext>
            </a:extLst>
          </p:cNvPr>
          <p:cNvCxnSpPr>
            <a:cxnSpLocks/>
          </p:cNvCxnSpPr>
          <p:nvPr/>
        </p:nvCxnSpPr>
        <p:spPr>
          <a:xfrm>
            <a:off x="6821006" y="4105923"/>
            <a:ext cx="0" cy="7190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B295B17-952F-4612-AC6C-7903FD0399B8}"/>
              </a:ext>
            </a:extLst>
          </p:cNvPr>
          <p:cNvCxnSpPr/>
          <p:nvPr/>
        </p:nvCxnSpPr>
        <p:spPr>
          <a:xfrm>
            <a:off x="7377344" y="4128117"/>
            <a:ext cx="0" cy="56817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F62ED4-528F-43EC-B02A-F542F851A1AC}"/>
              </a:ext>
            </a:extLst>
          </p:cNvPr>
          <p:cNvCxnSpPr/>
          <p:nvPr/>
        </p:nvCxnSpPr>
        <p:spPr>
          <a:xfrm>
            <a:off x="6961573" y="4128117"/>
            <a:ext cx="0" cy="56817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5ED290-2D0A-4F04-A383-B09AEDCAFF53}"/>
              </a:ext>
            </a:extLst>
          </p:cNvPr>
          <p:cNvCxnSpPr>
            <a:cxnSpLocks/>
          </p:cNvCxnSpPr>
          <p:nvPr/>
        </p:nvCxnSpPr>
        <p:spPr>
          <a:xfrm>
            <a:off x="6961573" y="4696287"/>
            <a:ext cx="415771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E0DDC1-8424-4855-AA0E-E0CE935EF7C6}"/>
              </a:ext>
            </a:extLst>
          </p:cNvPr>
          <p:cNvCxnSpPr/>
          <p:nvPr/>
        </p:nvCxnSpPr>
        <p:spPr>
          <a:xfrm>
            <a:off x="6095999" y="4105923"/>
            <a:ext cx="0" cy="56817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C6A56A-2F8B-45FC-81AB-E3F47F423257}"/>
              </a:ext>
            </a:extLst>
          </p:cNvPr>
          <p:cNvCxnSpPr/>
          <p:nvPr/>
        </p:nvCxnSpPr>
        <p:spPr>
          <a:xfrm>
            <a:off x="6536924" y="4105923"/>
            <a:ext cx="0" cy="56817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FB3F200-1F73-4E16-8B8E-AF38CE53A43B}"/>
              </a:ext>
            </a:extLst>
          </p:cNvPr>
          <p:cNvCxnSpPr>
            <a:cxnSpLocks/>
          </p:cNvCxnSpPr>
          <p:nvPr/>
        </p:nvCxnSpPr>
        <p:spPr>
          <a:xfrm>
            <a:off x="6095999" y="4674093"/>
            <a:ext cx="415771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4C32E2C-D6C1-42A5-A894-0F59B1737066}"/>
              </a:ext>
            </a:extLst>
          </p:cNvPr>
          <p:cNvCxnSpPr/>
          <p:nvPr/>
        </p:nvCxnSpPr>
        <p:spPr>
          <a:xfrm flipV="1">
            <a:off x="6607942" y="3923930"/>
            <a:ext cx="0" cy="204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6862684-2DB2-4CA0-A320-7561056B9EB0}"/>
              </a:ext>
            </a:extLst>
          </p:cNvPr>
          <p:cNvCxnSpPr>
            <a:cxnSpLocks/>
          </p:cNvCxnSpPr>
          <p:nvPr/>
        </p:nvCxnSpPr>
        <p:spPr>
          <a:xfrm flipV="1">
            <a:off x="6687105" y="3608773"/>
            <a:ext cx="733" cy="51451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0B6896A-A719-40C3-9B84-C787DC3F3240}"/>
              </a:ext>
            </a:extLst>
          </p:cNvPr>
          <p:cNvCxnSpPr>
            <a:cxnSpLocks/>
          </p:cNvCxnSpPr>
          <p:nvPr/>
        </p:nvCxnSpPr>
        <p:spPr>
          <a:xfrm>
            <a:off x="6687105" y="3608773"/>
            <a:ext cx="2305973" cy="7324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18CCCB4-7289-4C91-98F2-5E95EBBCEDE7}"/>
              </a:ext>
            </a:extLst>
          </p:cNvPr>
          <p:cNvCxnSpPr>
            <a:cxnSpLocks/>
          </p:cNvCxnSpPr>
          <p:nvPr/>
        </p:nvCxnSpPr>
        <p:spPr>
          <a:xfrm flipH="1">
            <a:off x="8971552" y="3682014"/>
            <a:ext cx="21526" cy="40017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9FFACE9-6BC9-4D9E-B7B0-C05F30793DA8}"/>
              </a:ext>
            </a:extLst>
          </p:cNvPr>
          <p:cNvCxnSpPr>
            <a:cxnSpLocks/>
          </p:cNvCxnSpPr>
          <p:nvPr/>
        </p:nvCxnSpPr>
        <p:spPr>
          <a:xfrm flipV="1">
            <a:off x="6236566" y="3799643"/>
            <a:ext cx="13313" cy="3062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EBE8D89-2623-4903-80D7-C58009EB19B3}"/>
              </a:ext>
            </a:extLst>
          </p:cNvPr>
          <p:cNvCxnSpPr>
            <a:cxnSpLocks/>
          </p:cNvCxnSpPr>
          <p:nvPr/>
        </p:nvCxnSpPr>
        <p:spPr>
          <a:xfrm>
            <a:off x="6249879" y="3811751"/>
            <a:ext cx="2262290" cy="838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D492E138-5CC5-45CB-8B8C-CFB613FF2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65" y="5685012"/>
            <a:ext cx="1725797" cy="1078638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BA9BC5C-DF8A-450C-9C3A-30D3F7C39A4C}"/>
              </a:ext>
            </a:extLst>
          </p:cNvPr>
          <p:cNvCxnSpPr>
            <a:cxnSpLocks/>
          </p:cNvCxnSpPr>
          <p:nvPr/>
        </p:nvCxnSpPr>
        <p:spPr>
          <a:xfrm>
            <a:off x="6607942" y="4847207"/>
            <a:ext cx="0" cy="44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235313A-ABC2-4C03-8AAD-6E25D1EAF67D}"/>
              </a:ext>
            </a:extLst>
          </p:cNvPr>
          <p:cNvCxnSpPr>
            <a:cxnSpLocks/>
          </p:cNvCxnSpPr>
          <p:nvPr/>
        </p:nvCxnSpPr>
        <p:spPr>
          <a:xfrm>
            <a:off x="6607942" y="5291091"/>
            <a:ext cx="840423" cy="177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5D7F9E4-32CA-4F7E-B40D-4E25C84E5CAF}"/>
              </a:ext>
            </a:extLst>
          </p:cNvPr>
          <p:cNvCxnSpPr>
            <a:cxnSpLocks/>
          </p:cNvCxnSpPr>
          <p:nvPr/>
        </p:nvCxnSpPr>
        <p:spPr>
          <a:xfrm>
            <a:off x="7421735" y="4847207"/>
            <a:ext cx="0" cy="461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ABBA6CB-2A52-4456-B8BF-6BFA8971DCA7}"/>
              </a:ext>
            </a:extLst>
          </p:cNvPr>
          <p:cNvCxnSpPr>
            <a:cxnSpLocks/>
          </p:cNvCxnSpPr>
          <p:nvPr/>
        </p:nvCxnSpPr>
        <p:spPr>
          <a:xfrm flipH="1">
            <a:off x="6252099" y="4634142"/>
            <a:ext cx="6657" cy="339067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F00EEB3-2E97-4AD3-97F2-1E5BDE128ADF}"/>
              </a:ext>
            </a:extLst>
          </p:cNvPr>
          <p:cNvCxnSpPr>
            <a:cxnSpLocks/>
          </p:cNvCxnSpPr>
          <p:nvPr/>
        </p:nvCxnSpPr>
        <p:spPr>
          <a:xfrm>
            <a:off x="6258756" y="4973209"/>
            <a:ext cx="941029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3FAABD0-C009-4D88-A031-E1AFD8C32B37}"/>
              </a:ext>
            </a:extLst>
          </p:cNvPr>
          <p:cNvCxnSpPr>
            <a:cxnSpLocks/>
          </p:cNvCxnSpPr>
          <p:nvPr/>
        </p:nvCxnSpPr>
        <p:spPr>
          <a:xfrm flipV="1">
            <a:off x="7169458" y="4694926"/>
            <a:ext cx="0" cy="31823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C4FF957-534E-41B5-8828-1ECA71F73C30}"/>
              </a:ext>
            </a:extLst>
          </p:cNvPr>
          <p:cNvCxnSpPr/>
          <p:nvPr/>
        </p:nvCxnSpPr>
        <p:spPr>
          <a:xfrm>
            <a:off x="7028153" y="5308857"/>
            <a:ext cx="0" cy="6480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A055817-246C-4FB3-A9BE-8F61547BCD4C}"/>
              </a:ext>
            </a:extLst>
          </p:cNvPr>
          <p:cNvCxnSpPr>
            <a:cxnSpLocks/>
          </p:cNvCxnSpPr>
          <p:nvPr/>
        </p:nvCxnSpPr>
        <p:spPr>
          <a:xfrm flipV="1">
            <a:off x="7028153" y="5932854"/>
            <a:ext cx="1617184" cy="24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F5F88E6-7AD7-45B1-8533-2DF327A1A89B}"/>
              </a:ext>
            </a:extLst>
          </p:cNvPr>
          <p:cNvCxnSpPr>
            <a:cxnSpLocks/>
          </p:cNvCxnSpPr>
          <p:nvPr/>
        </p:nvCxnSpPr>
        <p:spPr>
          <a:xfrm>
            <a:off x="6821006" y="4973209"/>
            <a:ext cx="0" cy="188145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A15EFA7-9EE9-4FFA-A046-EBFBB1CBF25C}"/>
              </a:ext>
            </a:extLst>
          </p:cNvPr>
          <p:cNvCxnSpPr>
            <a:cxnSpLocks/>
          </p:cNvCxnSpPr>
          <p:nvPr/>
        </p:nvCxnSpPr>
        <p:spPr>
          <a:xfrm>
            <a:off x="6821006" y="5132150"/>
            <a:ext cx="1961970" cy="14173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D1EA17C-68CC-41B4-B497-543E33EFD468}"/>
              </a:ext>
            </a:extLst>
          </p:cNvPr>
          <p:cNvCxnSpPr>
            <a:cxnSpLocks/>
          </p:cNvCxnSpPr>
          <p:nvPr/>
        </p:nvCxnSpPr>
        <p:spPr>
          <a:xfrm>
            <a:off x="8782976" y="5161354"/>
            <a:ext cx="0" cy="652859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BD8555C5-80D3-4EF3-B79D-46172DF249F2}"/>
              </a:ext>
            </a:extLst>
          </p:cNvPr>
          <p:cNvSpPr txBox="1"/>
          <p:nvPr/>
        </p:nvSpPr>
        <p:spPr>
          <a:xfrm>
            <a:off x="6607942" y="149086"/>
            <a:ext cx="4796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ighlight>
                  <a:srgbClr val="C0C0C0"/>
                </a:highlight>
                <a:latin typeface="AMGDT_IV50" panose="00000400000000000000" pitchFamily="2" charset="0"/>
              </a:rPr>
              <a:t>CIRCUIT DIAGRAM FOR DISPLAY</a:t>
            </a:r>
            <a:endParaRPr lang="en-IN" sz="2000" dirty="0">
              <a:highlight>
                <a:srgbClr val="C0C0C0"/>
              </a:highlight>
              <a:latin typeface="AMGDT_IV50" panose="00000400000000000000" pitchFamily="2" charset="0"/>
            </a:endParaRP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57EB714-C67E-448D-9A29-13831C90CD09}"/>
              </a:ext>
            </a:extLst>
          </p:cNvPr>
          <p:cNvCxnSpPr>
            <a:cxnSpLocks/>
          </p:cNvCxnSpPr>
          <p:nvPr/>
        </p:nvCxnSpPr>
        <p:spPr>
          <a:xfrm>
            <a:off x="8513943" y="3874575"/>
            <a:ext cx="21527" cy="3732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18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AMGDT_IV50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Maheshwari Badiger</dc:creator>
  <cp:lastModifiedBy>Maheshwari Badiger</cp:lastModifiedBy>
  <cp:revision>9</cp:revision>
  <dcterms:created xsi:type="dcterms:W3CDTF">2019-10-13T17:48:59Z</dcterms:created>
  <dcterms:modified xsi:type="dcterms:W3CDTF">2019-12-09T04:17:41Z</dcterms:modified>
</cp:coreProperties>
</file>