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C97322-DE57-49BD-9732-19E506DDE85C}" type="datetimeFigureOut">
              <a:rPr lang="en-US" smtClean="0"/>
              <a:t>4/4/2024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457200" y="6556248"/>
            <a:ext cx="3657600" cy="228600"/>
          </a:xfrm>
        </p:spPr>
        <p:txBody>
          <a:bodyPr/>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BE1159-211A-41C3-90EA-ECE0BF6926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C97322-DE57-49BD-9732-19E506DDE85C}" type="datetimeFigureOut">
              <a:rPr lang="en-US" smtClean="0"/>
              <a:t>4/4/2024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C97322-DE57-49BD-9732-19E506DDE85C}"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C97322-DE57-49BD-9732-19E506DDE85C}"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C97322-DE57-49BD-9732-19E506DDE85C}" type="datetimeFigureOut">
              <a:rPr lang="en-US" smtClean="0"/>
              <a:t>4/4/2024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p>
            <a:fld id="{17C97322-DE57-49BD-9732-19E506DDE85C}"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E1159-211A-41C3-90EA-ECE0BF69266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C97322-DE57-49BD-9732-19E506DDE85C}" type="datetimeFigureOut">
              <a:rPr lang="en-US" smtClean="0"/>
              <a:t>4/4/2024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BE1159-211A-41C3-90EA-ECE0BF6926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a:t>
            </a:r>
            <a:r>
              <a:rPr lang="en-IN" sz="2000" dirty="0" smtClean="0"/>
              <a:t>R.BHUVANESWARI</a:t>
            </a:r>
            <a:endParaRPr lang="en-IN" sz="2000" dirty="0" smtClean="0"/>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1604" y="2285993"/>
            <a:ext cx="5072098" cy="1143007"/>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77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hyper parameter 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765</Words>
  <Application>Microsoft Office PowerPoint</Application>
  <PresentationFormat>On-screen Show (4:3)</PresentationFormat>
  <Paragraphs>58</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Trebuchet MS</vt:lpstr>
      <vt:lpstr>Wingdings</vt:lpstr>
      <vt:lpstr>Wingdings 2</vt:lpstr>
      <vt:lpstr>Opulent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Acer</cp:lastModifiedBy>
  <cp:revision>7</cp:revision>
  <dcterms:created xsi:type="dcterms:W3CDTF">2024-04-03T12:09:26Z</dcterms:created>
  <dcterms:modified xsi:type="dcterms:W3CDTF">2024-04-04T00:51:07Z</dcterms:modified>
</cp:coreProperties>
</file>