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804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3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9851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5806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4513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542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6259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927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08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08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3635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3892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1425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426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59789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98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4C2BC2D-C638-446B-B9DE-21CEEFD74295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79F81577-96F8-40F4-9A56-96DD04731B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995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225E024-620C-C9D5-DF63-D25F8FD0866A}"/>
              </a:ext>
            </a:extLst>
          </p:cNvPr>
          <p:cNvSpPr txBox="1"/>
          <p:nvPr/>
        </p:nvSpPr>
        <p:spPr>
          <a:xfrm>
            <a:off x="2890157" y="214389"/>
            <a:ext cx="676002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Algerian" panose="04020705040A02060702" pitchFamily="82" charset="0"/>
              </a:rPr>
              <a:t>Book</a:t>
            </a:r>
            <a:r>
              <a:rPr lang="en-US" sz="9600" dirty="0"/>
              <a:t> </a:t>
            </a:r>
            <a:r>
              <a:rPr lang="en-US" sz="9600" dirty="0">
                <a:latin typeface="Algerian" panose="04020705040A02060702" pitchFamily="82" charset="0"/>
              </a:rPr>
              <a:t>Nest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8BEDB5-A20A-EBD4-5B41-050C8A60C194}"/>
              </a:ext>
            </a:extLst>
          </p:cNvPr>
          <p:cNvSpPr txBox="1"/>
          <p:nvPr/>
        </p:nvSpPr>
        <p:spPr>
          <a:xfrm>
            <a:off x="6645728" y="4082142"/>
            <a:ext cx="574765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Baskerville Old Face" panose="02020602080505020303" pitchFamily="18" charset="0"/>
              </a:rPr>
              <a:t>Team Members: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1)  A. Mahesh Babu - 22PA1A0502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2) B. Jaswanth – 23PA5A0504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3) </a:t>
            </a:r>
            <a:r>
              <a:rPr lang="en-US" sz="2400" dirty="0" err="1">
                <a:latin typeface="Baskerville Old Face" panose="02020602080505020303" pitchFamily="18" charset="0"/>
              </a:rPr>
              <a:t>D.Dinesh</a:t>
            </a:r>
            <a:r>
              <a:rPr lang="en-US" sz="2400" dirty="0">
                <a:latin typeface="Baskerville Old Face" panose="02020602080505020303" pitchFamily="18" charset="0"/>
              </a:rPr>
              <a:t> Eswar Reddy – 23PA5A0506</a:t>
            </a:r>
          </a:p>
          <a:p>
            <a:r>
              <a:rPr lang="en-US" sz="2400" dirty="0">
                <a:latin typeface="Baskerville Old Face" panose="02020602080505020303" pitchFamily="18" charset="0"/>
              </a:rPr>
              <a:t>4) G. Sai Deepak Reddy - 22PA1A0550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A668C79-FFEB-BB67-DCDC-369459DF4F0B}"/>
              </a:ext>
            </a:extLst>
          </p:cNvPr>
          <p:cNvSpPr txBox="1"/>
          <p:nvPr/>
        </p:nvSpPr>
        <p:spPr>
          <a:xfrm>
            <a:off x="2890157" y="1460883"/>
            <a:ext cx="52414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Baskerville Old Face" panose="02020602080505020303" pitchFamily="18" charset="0"/>
              </a:rPr>
              <a:t>Where Stories Nestle</a:t>
            </a:r>
          </a:p>
        </p:txBody>
      </p:sp>
    </p:spTree>
    <p:extLst>
      <p:ext uri="{BB962C8B-B14F-4D97-AF65-F5344CB8AC3E}">
        <p14:creationId xmlns:p14="http://schemas.microsoft.com/office/powerpoint/2010/main" val="37476866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FCB791-01C2-ECE6-EB8E-01025594B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37547" y="2680519"/>
            <a:ext cx="10018713" cy="1752599"/>
          </a:xfrm>
        </p:spPr>
        <p:txBody>
          <a:bodyPr>
            <a:normAutofit/>
          </a:bodyPr>
          <a:lstStyle/>
          <a:p>
            <a:r>
              <a:rPr lang="en-US" sz="6600" dirty="0">
                <a:latin typeface="Baskerville Old Face" panose="02020602080505020303" pitchFamily="18" charset="0"/>
              </a:rPr>
              <a:t>Thank You…</a:t>
            </a:r>
          </a:p>
        </p:txBody>
      </p:sp>
    </p:spTree>
    <p:extLst>
      <p:ext uri="{BB962C8B-B14F-4D97-AF65-F5344CB8AC3E}">
        <p14:creationId xmlns:p14="http://schemas.microsoft.com/office/powerpoint/2010/main" val="35690991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168EB3C-9076-3144-B7EE-6F97C1F74401}"/>
              </a:ext>
            </a:extLst>
          </p:cNvPr>
          <p:cNvSpPr txBox="1"/>
          <p:nvPr/>
        </p:nvSpPr>
        <p:spPr>
          <a:xfrm>
            <a:off x="2988127" y="244928"/>
            <a:ext cx="72662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Problem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581347-D55E-353C-12B2-A7DC0D340A35}"/>
              </a:ext>
            </a:extLst>
          </p:cNvPr>
          <p:cNvSpPr txBox="1"/>
          <p:nvPr/>
        </p:nvSpPr>
        <p:spPr>
          <a:xfrm>
            <a:off x="1698172" y="1665513"/>
            <a:ext cx="919298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Many readers struggle to find time to visit physical bookstores due to busy schedules. They need a convenient and engaging platform to discover books by genre or author, make purchases easily, and enjoy the browsing experience digitally — without compromising their personal reading preferences.</a:t>
            </a:r>
          </a:p>
        </p:txBody>
      </p:sp>
    </p:spTree>
    <p:extLst>
      <p:ext uri="{BB962C8B-B14F-4D97-AF65-F5344CB8AC3E}">
        <p14:creationId xmlns:p14="http://schemas.microsoft.com/office/powerpoint/2010/main" val="16197253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5645603-075F-8F33-A92B-9B1E144F968B}"/>
              </a:ext>
            </a:extLst>
          </p:cNvPr>
          <p:cNvSpPr txBox="1"/>
          <p:nvPr/>
        </p:nvSpPr>
        <p:spPr>
          <a:xfrm>
            <a:off x="3069770" y="212272"/>
            <a:ext cx="79683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latin typeface="Algerian" panose="04020705040A02060702" pitchFamily="82" charset="0"/>
              </a:rPr>
              <a:t>Proposed Solution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AAEC8C-FB2F-8A0B-595A-79AD9ED92A96}"/>
              </a:ext>
            </a:extLst>
          </p:cNvPr>
          <p:cNvSpPr txBox="1"/>
          <p:nvPr/>
        </p:nvSpPr>
        <p:spPr>
          <a:xfrm>
            <a:off x="2024743" y="1600200"/>
            <a:ext cx="961752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BookNest</a:t>
            </a:r>
            <a:r>
              <a:rPr lang="en-US" sz="2400" dirty="0"/>
              <a:t> is a role-based online bookstore platform that allows users to browse and purchase books easily, sellers to manage listings and orders, and admins to control the system — all from a clean and responsive interface.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634052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76D87-8B08-7C00-02B1-E901DF10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767443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Technology Stack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D8B459B-7036-4527-53FE-099A89E794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51773" y="2305615"/>
            <a:ext cx="7438639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800" b="1" dirty="0"/>
              <a:t>Frontend:</a:t>
            </a:r>
            <a:r>
              <a:rPr lang="en-US" altLang="en-US" sz="2800" dirty="0"/>
              <a:t> React.js, React Router, CSS, Bootstrap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Backend: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Node.js, Express.js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Database: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MongoDB Compass, Mongoose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Authentication &amp; Security: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JWT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Tools &amp; Deployment: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Git, GitHub,</a:t>
            </a:r>
          </a:p>
        </p:txBody>
      </p:sp>
    </p:spTree>
    <p:extLst>
      <p:ext uri="{BB962C8B-B14F-4D97-AF65-F5344CB8AC3E}">
        <p14:creationId xmlns:p14="http://schemas.microsoft.com/office/powerpoint/2010/main" val="6433853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B367749-7111-8013-03E2-2ED8D910053D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65167" y="98323"/>
            <a:ext cx="5586704" cy="3330677"/>
          </a:xfrm>
        </p:spPr>
      </p:pic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EA3C3C4-E05A-D2DE-8C11-F981443C47D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938684" y="2861187"/>
            <a:ext cx="6088149" cy="386407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FAE16B8-17E8-AC5F-14EF-02A37AEA52E7}"/>
              </a:ext>
            </a:extLst>
          </p:cNvPr>
          <p:cNvSpPr txBox="1"/>
          <p:nvPr/>
        </p:nvSpPr>
        <p:spPr>
          <a:xfrm>
            <a:off x="1366684" y="3746090"/>
            <a:ext cx="2615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Login Page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43B90D-3319-470A-B6E1-D3BE3172E39E}"/>
              </a:ext>
            </a:extLst>
          </p:cNvPr>
          <p:cNvSpPr txBox="1"/>
          <p:nvPr/>
        </p:nvSpPr>
        <p:spPr>
          <a:xfrm>
            <a:off x="7934632" y="2364036"/>
            <a:ext cx="24089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SignUp</a:t>
            </a:r>
            <a:r>
              <a:rPr lang="en-US" dirty="0"/>
              <a:t> page</a:t>
            </a:r>
          </a:p>
        </p:txBody>
      </p:sp>
    </p:spTree>
    <p:extLst>
      <p:ext uri="{BB962C8B-B14F-4D97-AF65-F5344CB8AC3E}">
        <p14:creationId xmlns:p14="http://schemas.microsoft.com/office/powerpoint/2010/main" val="678301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6A7781B-8E47-E689-D17C-1F4045C1D98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713707" y="1417076"/>
            <a:ext cx="7570835" cy="425859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CA88553-EAFA-6457-1101-A417BC0282E4}"/>
              </a:ext>
            </a:extLst>
          </p:cNvPr>
          <p:cNvSpPr txBox="1"/>
          <p:nvPr/>
        </p:nvSpPr>
        <p:spPr>
          <a:xfrm>
            <a:off x="2566221" y="997663"/>
            <a:ext cx="39329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Home Page:</a:t>
            </a:r>
          </a:p>
        </p:txBody>
      </p:sp>
    </p:spTree>
    <p:extLst>
      <p:ext uri="{BB962C8B-B14F-4D97-AF65-F5344CB8AC3E}">
        <p14:creationId xmlns:p14="http://schemas.microsoft.com/office/powerpoint/2010/main" val="9483881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8F4483-ABEC-6012-B07C-C1B0BA55BF39}"/>
              </a:ext>
            </a:extLst>
          </p:cNvPr>
          <p:cNvSpPr txBox="1"/>
          <p:nvPr/>
        </p:nvSpPr>
        <p:spPr>
          <a:xfrm>
            <a:off x="2652251" y="762000"/>
            <a:ext cx="4277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Books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1A8DE72-CE42-CA4B-A0A6-60FC017FA3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2251" y="1240016"/>
            <a:ext cx="7783052" cy="43779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5957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A47967-1BAC-2BF2-1304-D7E61D957497}"/>
              </a:ext>
            </a:extLst>
          </p:cNvPr>
          <p:cNvSpPr txBox="1"/>
          <p:nvPr/>
        </p:nvSpPr>
        <p:spPr>
          <a:xfrm>
            <a:off x="1907458" y="576408"/>
            <a:ext cx="4916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Cart Page: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3010DB-658C-D910-68A2-42C39269B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458" y="1072946"/>
            <a:ext cx="8603226" cy="4839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48007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B607E2C-3556-6748-8D8F-1F70791895A9}"/>
              </a:ext>
            </a:extLst>
          </p:cNvPr>
          <p:cNvSpPr txBox="1"/>
          <p:nvPr/>
        </p:nvSpPr>
        <p:spPr>
          <a:xfrm>
            <a:off x="2438400" y="717755"/>
            <a:ext cx="20156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Seller Dashboard: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D36D0C-4AF8-B3D3-4E6A-A196434864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400" y="1219201"/>
            <a:ext cx="8495072" cy="4778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01833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</TotalTime>
  <Words>193</Words>
  <Application>Microsoft Office PowerPoint</Application>
  <PresentationFormat>Widescreen</PresentationFormat>
  <Paragraphs>24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Algerian</vt:lpstr>
      <vt:lpstr>Arial</vt:lpstr>
      <vt:lpstr>Baskerville Old Face</vt:lpstr>
      <vt:lpstr>Corbel</vt:lpstr>
      <vt:lpstr>Parallax</vt:lpstr>
      <vt:lpstr>PowerPoint Presentation</vt:lpstr>
      <vt:lpstr>PowerPoint Presentation</vt:lpstr>
      <vt:lpstr>PowerPoint Presentation</vt:lpstr>
      <vt:lpstr>Technology Stack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You…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 jaswanth</dc:creator>
  <cp:lastModifiedBy>b jaswanth</cp:lastModifiedBy>
  <cp:revision>2</cp:revision>
  <dcterms:created xsi:type="dcterms:W3CDTF">2025-06-29T12:51:47Z</dcterms:created>
  <dcterms:modified xsi:type="dcterms:W3CDTF">2025-06-29T13:34:45Z</dcterms:modified>
</cp:coreProperties>
</file>