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45" y="-532064"/>
            <a:ext cx="3871793" cy="7296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4126" y="4626548"/>
            <a:ext cx="10583248" cy="1023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0061" y="5533455"/>
            <a:ext cx="2892587" cy="4077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4800385" cy="639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918876"/>
            <a:ext cx="3587773" cy="6554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67091" y="3069733"/>
            <a:ext cx="5857326" cy="3596255"/>
            <a:chOff x="10567091" y="3069733"/>
            <a:chExt cx="5857326" cy="35962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161" y="1506338"/>
              <a:ext cx="11714652" cy="719251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7091" y="3069733"/>
              <a:ext cx="5857326" cy="35962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17503" y="7133322"/>
            <a:ext cx="4543281" cy="14371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0235" y="3681419"/>
            <a:ext cx="5493072" cy="2984569"/>
            <a:chOff x="1620235" y="3681419"/>
            <a:chExt cx="5493072" cy="29845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1494" y="2383941"/>
              <a:ext cx="10986144" cy="596913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235" y="3681419"/>
              <a:ext cx="5493072" cy="29845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4446" y="7136179"/>
            <a:ext cx="2491948" cy="7241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80316" y="8739092"/>
            <a:ext cx="6274176" cy="5360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64374" y="10051434"/>
            <a:ext cx="4672245" cy="2727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81385" y="5045702"/>
            <a:ext cx="1848435" cy="649246"/>
            <a:chOff x="7981385" y="5045702"/>
            <a:chExt cx="1848435" cy="6492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81385" y="5045702"/>
              <a:ext cx="1848435" cy="6492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4800385" cy="639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918876"/>
            <a:ext cx="5396601" cy="6554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234" y="2616677"/>
            <a:ext cx="18334183" cy="6208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174328" cy="639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912114"/>
            <a:ext cx="2398363" cy="6554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3" y="2630864"/>
            <a:ext cx="5236490" cy="3339211"/>
            <a:chOff x="1206543" y="2630864"/>
            <a:chExt cx="5236490" cy="33392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93747" y="1179213"/>
              <a:ext cx="10472980" cy="667842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543" y="2630864"/>
              <a:ext cx="5236490" cy="33392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6543" y="6486817"/>
            <a:ext cx="5236490" cy="3523035"/>
            <a:chOff x="1206543" y="6486817"/>
            <a:chExt cx="5236490" cy="35230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181749" y="4955253"/>
              <a:ext cx="10472980" cy="704607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6543" y="6486817"/>
              <a:ext cx="5236490" cy="3523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9702" y="2670273"/>
            <a:ext cx="5236490" cy="3260393"/>
            <a:chOff x="6629702" y="2670273"/>
            <a:chExt cx="5236490" cy="32603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268" y="1252886"/>
              <a:ext cx="10472980" cy="652078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702" y="2670273"/>
              <a:ext cx="5236490" cy="32603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00474" y="6547162"/>
            <a:ext cx="5236490" cy="3462690"/>
            <a:chOff x="6800474" y="6547162"/>
            <a:chExt cx="5236490" cy="34626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8244" y="5041832"/>
              <a:ext cx="10472980" cy="692538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0474" y="6547162"/>
              <a:ext cx="5236490" cy="34626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51811" y="3845039"/>
            <a:ext cx="3046042" cy="12465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51811" y="7792906"/>
            <a:ext cx="3046042" cy="1246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2987681" cy="639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843890"/>
            <a:ext cx="3758458" cy="6550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3" y="2862344"/>
            <a:ext cx="12635488" cy="5088501"/>
            <a:chOff x="1206543" y="2862344"/>
            <a:chExt cx="12635488" cy="50885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779068" y="650227"/>
              <a:ext cx="25270976" cy="1017700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543" y="2862344"/>
              <a:ext cx="12635488" cy="50885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9782" y="2862344"/>
            <a:ext cx="2149391" cy="5088501"/>
            <a:chOff x="14929782" y="2862344"/>
            <a:chExt cx="2149391" cy="50885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95380" y="458388"/>
              <a:ext cx="4298783" cy="1017700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29782" y="2862344"/>
              <a:ext cx="2149391" cy="50885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07942" y="8665052"/>
            <a:ext cx="5827929" cy="91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2987681" cy="639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843890"/>
            <a:ext cx="3758458" cy="6550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3" y="2826329"/>
            <a:ext cx="16223313" cy="5410411"/>
            <a:chOff x="1206543" y="2826329"/>
            <a:chExt cx="16223313" cy="541041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6543" y="2826329"/>
              <a:ext cx="2743016" cy="5312957"/>
              <a:chOff x="1206543" y="2826329"/>
              <a:chExt cx="2743016" cy="531295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076" y="348890"/>
                <a:ext cx="5486031" cy="10625915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6543" y="2826329"/>
                <a:ext cx="2743016" cy="53129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76577" y="2922454"/>
              <a:ext cx="2913729" cy="5312957"/>
              <a:chOff x="5576577" y="2922454"/>
              <a:chExt cx="2913729" cy="531295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9895" y="456159"/>
                <a:ext cx="5827458" cy="10625915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576577" y="2922454"/>
                <a:ext cx="2913729" cy="53129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220332" y="3027545"/>
              <a:ext cx="7200388" cy="4910525"/>
              <a:chOff x="10220332" y="3027545"/>
              <a:chExt cx="7200388" cy="491052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940655" y="892799"/>
                <a:ext cx="14400775" cy="9821051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20332" y="3027545"/>
                <a:ext cx="7200388" cy="491052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925048" y="5247523"/>
              <a:ext cx="989979" cy="470568"/>
              <a:chOff x="8925048" y="5247523"/>
              <a:chExt cx="989979" cy="47056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460773" y="5042954"/>
                <a:ext cx="1979958" cy="941137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925048" y="5247523"/>
                <a:ext cx="989979" cy="47056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353519" y="5247523"/>
              <a:ext cx="989979" cy="470568"/>
              <a:chOff x="4353519" y="5247523"/>
              <a:chExt cx="989979" cy="47056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889244" y="5042954"/>
                <a:ext cx="1979958" cy="941137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353519" y="5247523"/>
                <a:ext cx="989979" cy="470568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02176" y="8750010"/>
            <a:ext cx="5385978" cy="67299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49525" y="8684325"/>
            <a:ext cx="5523987" cy="67254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8817" y="8632635"/>
            <a:ext cx="1493854" cy="3921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132033" cy="639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922713"/>
            <a:ext cx="5940677" cy="6550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8423" y="6718403"/>
            <a:ext cx="10970006" cy="25925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191" y="4133561"/>
            <a:ext cx="6598099" cy="19754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6046" y="3276450"/>
            <a:ext cx="2325201" cy="6550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1425" y="6176324"/>
            <a:ext cx="3246087" cy="6478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132033" cy="639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3011" y="5114596"/>
            <a:ext cx="4835837" cy="1323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729" y="4185287"/>
            <a:ext cx="3596295" cy="1796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9062" y="4967695"/>
            <a:ext cx="1390062" cy="4921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062" y="6884635"/>
            <a:ext cx="1155710" cy="4924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9686" y="3111827"/>
            <a:ext cx="2710796" cy="4409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0229" y="3111827"/>
            <a:ext cx="2152634" cy="4401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9686" y="6946327"/>
            <a:ext cx="1630015" cy="439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14421" y="4726015"/>
            <a:ext cx="327736" cy="854062"/>
            <a:chOff x="4414421" y="472601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14421" y="4726015"/>
              <a:ext cx="327735" cy="327735"/>
              <a:chOff x="4414421" y="4726015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14421" y="472601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14421" y="5252341"/>
              <a:ext cx="327735" cy="327735"/>
              <a:chOff x="4414421" y="5252341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14421" y="525234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790249" y="6223658"/>
            <a:ext cx="11282330" cy="12309"/>
            <a:chOff x="5790249" y="6223658"/>
            <a:chExt cx="11282330" cy="123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790249" y="622365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90249" y="2473411"/>
            <a:ext cx="11282330" cy="12309"/>
            <a:chOff x="5790249" y="2473411"/>
            <a:chExt cx="11282330" cy="123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5790249" y="2473411"/>
              <a:ext cx="11282330" cy="123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99062" y="3051613"/>
            <a:ext cx="1674738" cy="4924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47137" y="4663233"/>
            <a:ext cx="2041068" cy="9878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90249" y="4194163"/>
            <a:ext cx="11282330" cy="12309"/>
            <a:chOff x="5790249" y="4194163"/>
            <a:chExt cx="11282330" cy="123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5790249" y="4194163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88" y="699212"/>
            <a:ext cx="4475629" cy="643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837" y="1486256"/>
            <a:ext cx="15958337" cy="124063"/>
            <a:chOff x="1120837" y="1486256"/>
            <a:chExt cx="15958337" cy="1240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837" y="1486256"/>
              <a:ext cx="15958337" cy="12406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69635" y="3909786"/>
            <a:ext cx="1231858" cy="6527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4859" y="3940732"/>
            <a:ext cx="1271896" cy="6279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2111" y="3907732"/>
            <a:ext cx="1259611" cy="6542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7332" y="3368289"/>
            <a:ext cx="2631236" cy="450468"/>
            <a:chOff x="1897332" y="3368289"/>
            <a:chExt cx="2631236" cy="4504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7332" y="3368289"/>
              <a:ext cx="2631236" cy="4504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8641" y="3401289"/>
            <a:ext cx="2631236" cy="528804"/>
            <a:chOff x="7548641" y="3401289"/>
            <a:chExt cx="2631236" cy="5288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8641" y="3401289"/>
              <a:ext cx="2631236" cy="5288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32564" y="3498234"/>
            <a:ext cx="2655819" cy="467828"/>
            <a:chOff x="13732564" y="3498234"/>
            <a:chExt cx="2655819" cy="4678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32564" y="3498234"/>
              <a:ext cx="2655819" cy="4678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06581" y="5108543"/>
            <a:ext cx="1797046" cy="17348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86644" y="5108572"/>
            <a:ext cx="2798244" cy="173354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47807" y="5108572"/>
            <a:ext cx="2171606" cy="1767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975490" cy="638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4380" y="1486922"/>
            <a:ext cx="16194794" cy="123397"/>
            <a:chOff x="884380" y="1486922"/>
            <a:chExt cx="16194794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380" y="1486922"/>
              <a:ext cx="16194794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81" y="2114321"/>
            <a:ext cx="3045877" cy="10697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6334" y="3944803"/>
            <a:ext cx="16333046" cy="4103825"/>
            <a:chOff x="976334" y="3944803"/>
            <a:chExt cx="16333046" cy="410382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6334" y="5721858"/>
              <a:ext cx="16096454" cy="565467"/>
              <a:chOff x="976334" y="5721858"/>
              <a:chExt cx="16096454" cy="5654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071893" y="5439125"/>
                <a:ext cx="32192908" cy="1130933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6334" y="5721858"/>
                <a:ext cx="16096454" cy="56546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4811" y="4750825"/>
              <a:ext cx="1763919" cy="151875"/>
              <a:chOff x="314811" y="4750825"/>
              <a:chExt cx="1763919" cy="15187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-525702" y="4690797"/>
                <a:ext cx="3527837" cy="30375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6200000">
                <a:off x="314811" y="4750825"/>
                <a:ext cx="1763919" cy="15187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952499" y="4750825"/>
              <a:ext cx="1763919" cy="151875"/>
              <a:chOff x="6952499" y="4750825"/>
              <a:chExt cx="1763919" cy="15187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6200000">
                <a:off x="6111985" y="4690797"/>
                <a:ext cx="3527837" cy="303750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6200000">
                <a:off x="6952499" y="4750825"/>
                <a:ext cx="1763919" cy="15187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625733" y="4763961"/>
              <a:ext cx="1763919" cy="151875"/>
              <a:chOff x="13625733" y="4763961"/>
              <a:chExt cx="1763919" cy="15187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12785220" y="4703933"/>
                <a:ext cx="3527837" cy="303750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6200000">
                <a:off x="13625733" y="4763961"/>
                <a:ext cx="1763919" cy="15187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529872" y="7078903"/>
              <a:ext cx="1761304" cy="151875"/>
              <a:chOff x="3529872" y="7078903"/>
              <a:chExt cx="1761304" cy="1518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2690666" y="7018875"/>
                <a:ext cx="3522607" cy="303750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3529872" y="7078903"/>
                <a:ext cx="1761304" cy="1518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203426" y="7092039"/>
              <a:ext cx="1761304" cy="151875"/>
              <a:chOff x="10203426" y="7092039"/>
              <a:chExt cx="1761304" cy="15187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9364220" y="7032011"/>
                <a:ext cx="3522607" cy="303750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6200000">
                <a:off x="10203426" y="7092039"/>
                <a:ext cx="1761304" cy="15187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9784" y="4301930"/>
              <a:ext cx="1982178" cy="70213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07593" y="6357113"/>
              <a:ext cx="3100806" cy="101054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63917" y="4301931"/>
              <a:ext cx="2628625" cy="74052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04688" y="6228411"/>
              <a:ext cx="1682864" cy="13442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67546" y="4295364"/>
              <a:ext cx="1644272" cy="70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975490" cy="638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135" y="7870800"/>
            <a:ext cx="12362519" cy="1817450"/>
            <a:chOff x="878135" y="7870800"/>
            <a:chExt cx="12362519" cy="18174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899" y="7815563"/>
              <a:ext cx="9060175" cy="64172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192" y="8845954"/>
              <a:ext cx="8192605" cy="90184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899" y="8970716"/>
              <a:ext cx="2344109" cy="643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14016" y="1875852"/>
            <a:ext cx="6265158" cy="5262798"/>
            <a:chOff x="10814016" y="1875852"/>
            <a:chExt cx="6265158" cy="52627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4947" y="-412037"/>
              <a:ext cx="12530315" cy="1052559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14016" y="1875852"/>
              <a:ext cx="6265158" cy="52627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4458" y="1847634"/>
            <a:ext cx="3075296" cy="5319234"/>
            <a:chOff x="5084458" y="1847634"/>
            <a:chExt cx="3075296" cy="53192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7539" y="-611254"/>
              <a:ext cx="6150593" cy="106384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4458" y="1847634"/>
              <a:ext cx="3075296" cy="53192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02151" y="4265561"/>
            <a:ext cx="1965235" cy="483380"/>
            <a:chOff x="8602151" y="4265561"/>
            <a:chExt cx="1965235" cy="4833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1084" y="4055423"/>
              <a:ext cx="3930470" cy="96675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02151" y="4265561"/>
              <a:ext cx="1965235" cy="4833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8136" y="3088573"/>
            <a:ext cx="2837356" cy="2837356"/>
            <a:chOff x="878136" y="3088573"/>
            <a:chExt cx="2837356" cy="28373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55344" y="1855093"/>
              <a:ext cx="5674712" cy="567471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8136" y="3088573"/>
              <a:ext cx="2837356" cy="2837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3975490" cy="638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2004973"/>
            <a:ext cx="3149811" cy="655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3" y="4004536"/>
            <a:ext cx="5625621" cy="3951999"/>
            <a:chOff x="1206543" y="4004536"/>
            <a:chExt cx="5625621" cy="39519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48315" y="2286489"/>
              <a:ext cx="11251242" cy="790399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543" y="4004536"/>
              <a:ext cx="5625621" cy="39519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0057" y="4546723"/>
            <a:ext cx="8935783" cy="1401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0055" y="6806394"/>
            <a:ext cx="10032821" cy="6554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72097" y="4603003"/>
            <a:ext cx="1031542" cy="457753"/>
            <a:chOff x="16372097" y="4603003"/>
            <a:chExt cx="1031542" cy="4577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72097" y="4603003"/>
              <a:ext cx="1031542" cy="4577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4800385" cy="639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2029476"/>
            <a:ext cx="3603478" cy="655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3" y="3474759"/>
            <a:ext cx="14232744" cy="3360773"/>
            <a:chOff x="1206543" y="3474759"/>
            <a:chExt cx="14232744" cy="336077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6543" y="4018532"/>
              <a:ext cx="4496796" cy="2365694"/>
              <a:chOff x="1206543" y="4018532"/>
              <a:chExt cx="4496796" cy="236569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887443" y="2990097"/>
                <a:ext cx="8993592" cy="4731387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6543" y="4018532"/>
                <a:ext cx="4496796" cy="23656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866046" y="4154831"/>
              <a:ext cx="2553622" cy="2229394"/>
              <a:chOff x="7866046" y="4154831"/>
              <a:chExt cx="2553622" cy="222939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34751" y="3185650"/>
                <a:ext cx="5107245" cy="4458788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66046" y="4154831"/>
                <a:ext cx="2553622" cy="222939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239287" y="3474759"/>
              <a:ext cx="1920864" cy="1726619"/>
              <a:chOff x="13239287" y="3474759"/>
              <a:chExt cx="1920864" cy="172661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91554" y="2724149"/>
                <a:ext cx="3841727" cy="3453238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239287" y="3474759"/>
                <a:ext cx="1920864" cy="17266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239287" y="5959342"/>
              <a:ext cx="2192195" cy="874344"/>
              <a:chOff x="13239287" y="5959342"/>
              <a:chExt cx="2192195" cy="8743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00259" y="5579240"/>
                <a:ext cx="4384390" cy="1748687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239287" y="5959342"/>
                <a:ext cx="2192195" cy="87434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69432" y="4988799"/>
              <a:ext cx="1301367" cy="561457"/>
              <a:chOff x="6069432" y="4988799"/>
              <a:chExt cx="1301367" cy="56145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455395" y="4744718"/>
                <a:ext cx="2602734" cy="1122915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69432" y="4988799"/>
                <a:ext cx="1301367" cy="561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41948" y="4621976"/>
              <a:ext cx="1171890" cy="505596"/>
              <a:chOff x="11341948" y="4621976"/>
              <a:chExt cx="1171890" cy="5055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260000">
                <a:off x="10789004" y="4402178"/>
                <a:ext cx="2343781" cy="1011193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260000">
                <a:off x="11341948" y="4621976"/>
                <a:ext cx="1171890" cy="50559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290410" y="5619525"/>
              <a:ext cx="1171890" cy="505596"/>
              <a:chOff x="11290410" y="5619525"/>
              <a:chExt cx="1171890" cy="50559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1800000">
                <a:off x="10737466" y="5399727"/>
                <a:ext cx="2343781" cy="1011193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800000">
                <a:off x="11290410" y="5619525"/>
                <a:ext cx="1171890" cy="505596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73461" y="6977115"/>
            <a:ext cx="2017230" cy="65505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46622" y="6989404"/>
            <a:ext cx="3170392" cy="65318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47284" y="6986742"/>
            <a:ext cx="5124401" cy="65008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6749" y="7855812"/>
            <a:ext cx="4064491" cy="58533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45573" y="7857269"/>
            <a:ext cx="4219523" cy="55502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293812" y="7872147"/>
            <a:ext cx="5423381" cy="539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4791661" cy="681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2103208"/>
            <a:ext cx="2863477" cy="6554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50122" y="3273310"/>
            <a:ext cx="7936314" cy="4550154"/>
            <a:chOff x="5150122" y="3273310"/>
            <a:chExt cx="7936314" cy="4550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960" y="1295228"/>
              <a:ext cx="15872629" cy="910030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22" y="3273310"/>
              <a:ext cx="7936314" cy="4550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9142" y="8235628"/>
            <a:ext cx="7934900" cy="8534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7497" y="10012388"/>
            <a:ext cx="9649664" cy="495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401" y="704105"/>
            <a:ext cx="4800385" cy="639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266" y="1918876"/>
            <a:ext cx="3587773" cy="6554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6407" y="7446700"/>
            <a:ext cx="8432320" cy="9454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8422" y="3737431"/>
            <a:ext cx="7668870" cy="2732035"/>
            <a:chOff x="5308422" y="3737431"/>
            <a:chExt cx="7668870" cy="27320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311" y="2549737"/>
              <a:ext cx="15337740" cy="546407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8422" y="3737431"/>
              <a:ext cx="7668870" cy="27320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64374" y="10051434"/>
            <a:ext cx="4672245" cy="272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2022-08-01T16:05:10Z</dcterms:created>
  <dcterms:modified xsi:type="dcterms:W3CDTF">2022-08-01T16:05:10Z</dcterms:modified>
</cp:coreProperties>
</file>