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12"/>
  </p:notesMasterIdLst>
  <p:sldIdLst>
    <p:sldId id="256" r:id="rId2"/>
    <p:sldId id="257" r:id="rId3"/>
    <p:sldId id="259" r:id="rId4"/>
    <p:sldId id="262" r:id="rId5"/>
    <p:sldId id="263" r:id="rId6"/>
    <p:sldId id="264" r:id="rId7"/>
    <p:sldId id="265" r:id="rId8"/>
    <p:sldId id="266" r:id="rId9"/>
    <p:sldId id="267"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snapToGrid="0" snapToObjects="1">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17:49.987"/>
    </inkml:context>
    <inkml:brush xml:id="br0">
      <inkml:brushProperty name="width" value="0.025" units="cm"/>
      <inkml:brushProperty name="height" value="0.025" units="cm"/>
      <inkml:brushProperty name="color" value="#FFFFFF"/>
    </inkml:brush>
  </inkml:definitions>
  <inkml:trace contextRef="#ctx0" brushRef="#br0">758 114 1600 0 0,'120'3'0'0'0,"-96"-3"0"0"0,-11 1 9 0 0,0 0 0 0 0,20 5 1 0 0,-20-3 5 0 0,0-1 0 0 0,20 1 0 0 0,-30-3-8 0 0,0 0-1 0 0,0 1 0 0 0,1 0 1 0 0,-1-1-1 0 0,0 1 0 0 0,0 0 0 0 0,0 0 1 0 0,3 3-1 0 0,-3-3 8 0 0,0 0 0 0 0,-1 0 0 0 0,1 0 0 0 0,0 0 0 0 0,0 0 0 0 0,0-1 0 0 0,-1 1 0 0 0,4 0 0 0 0,-5-1-8 0 0,0 0-1 0 0,-1 0 1 0 0,1 1 0 0 0,0-1-1 0 0,-1 0 1 0 0,1 1-1 0 0,-1-1 1 0 0,1 1 0 0 0,-1-1-1 0 0,1 0 1 0 0,-1 1 0 0 0,1 0-1 0 0,-1-1 1 0 0,1 1 0 0 0,-1-1-1 0 0,1 1 1 0 0,-1-1 0 0 0,0 1-1 0 0,1 0 1 0 0,-1 0 0 0 0,2 2 46 0 0,-1-9 56 0 0,-23-2-92 0 0,-36-11-9 0 0,-84-15 0 0 0,122 31-8 0 0,-54-9-5 0 0,-82-23 0 0 0,70 17 6 0 0,35 8 8 0 0,37 8-3 0 0,0 0 0 0 0,0 1-1 0 0,-20 1 1 0 0,-22-1 31 0 0,43 0 47 0 0,-1 2 0 0 0,1-1 1 0 0,0 2-1 0 0,-1 0 0 0 0,-14 4 1 0 0,-11 1 386 0 0,35-6-386 0 0,0 0 0 0 0,1 0 0 0 0,-1 1 0 0 0,0-1 1 0 0,0 1-1 0 0,1 0 0 0 0,-1 0 0 0 0,-3 3 0 0 0,5-3 20 0 0,-1 0 0 0 0,0 0 0 0 0,0-1 1 0 0,0 1-1 0 0,0-1 0 0 0,0 0 0 0 0,0 0 1 0 0,-7 2-1 0 0,9-3-63 0 0,0 0 0 0 0,0 1 1 0 0,0-1-1 0 0,0 0 0 0 0,0 1 1 0 0,-1-1-1 0 0,1 1 0 0 0,0-1 1 0 0,0 1-1 0 0,1 0 0 0 0,-1-1 0 0 0,0 1 1 0 0,0 0-1 0 0,0 0 0 0 0,0-1 1 0 0,1 1-1 0 0,-1 0 0 0 0,0 0 0 0 0,1 0 1 0 0,-1 0-1 0 0,1 0 0 0 0,-1 0 1 0 0,1 0-1 0 0,-1 0 0 0 0,1 0 1 0 0,0 1-1 0 0,-1 0 0 0 0,1 0 6 0 0,-1 0-1 0 0,1-1 1 0 0,0 1 0 0 0,0 0-1 0 0,0-1 1 0 0,0 1 0 0 0,0 0-1 0 0,1 0 1 0 0,-1-1 0 0 0,0 1-1 0 0,1 0 1 0 0,-1-1 0 0 0,1 1-1 0 0,0 0 1 0 0,-1-1 0 0 0,1 1-1 0 0,0-1 1 0 0,0 1-1 0 0,2 1 1 0 0,1 2 13 0 0,1-1-1 0 0,1 0 1 0 0,-1 0-1 0 0,0 0 1 0 0,1-1-1 0 0,0 0 1 0 0,0 0-1 0 0,7 2 1 0 0,56 17 299 0 0,-11-5-166 0 0,138 46 405 0 0,-167-54-532 0 0,35 5 170 0 0,0-2 1 0 0,120 6-1 0 0,-183-18-234 0 0,72-1 118 0 0,-50 0-60 0 0,31 2 0 0 0,-44 0-33 0 0,-1 0 1 0 0,1-1-1 0 0,-1 0 0 0 0,1-1 1 0 0,-1 0-1 0 0,0 0 1 0 0,1-1-1 0 0,12-5 0 0 0,-22 7-22 0 0,1 0-1 0 0,-1 0 1 0 0,0 0-1 0 0,1 0 0 0 0,-1-1 1 0 0,0 1-1 0 0,1 0 1 0 0,-1 0-1 0 0,0-1 0 0 0,1 1 1 0 0,-1 0-1 0 0,0 0 1 0 0,0-1-1 0 0,1 1 0 0 0,-1 0 1 0 0,0-1-1 0 0,0 1 0 0 0,0-1 1 0 0,0 1-1 0 0,1 0 1 0 0,-1-1-1 0 0,0 1 0 0 0,0 0 1 0 0,0-1-1 0 0,0 1 1 0 0,0-1-1 0 0,0 1 0 0 0,0 0 1 0 0,0-1-1 0 0,0 1 1 0 0,0-1-1 0 0,0 1 0 0 0,0 0 1 0 0,0-1-1 0 0,0 1 1 0 0,-1-1-1 0 0,1 1 0 0 0,0 0 1 0 0,0-1-1 0 0,0 1 1 0 0,0 0-1 0 0,-1-1 0 0 0,1 1 1 0 0,0 0-1 0 0,-1-1 1 0 0,-14-13 107 0 0,4 9-99 0 0,-1 1-1 0 0,1 0 1 0 0,-1 1-1 0 0,0 0 1 0 0,-22-1 0 0 0,-62 1 4 0 0,65 4-1 0 0,-55-7 0 0 0,50-1-5 0 0,23 4-5 0 0,0 1 0 0 0,0 0-1 0 0,-15 0 1 0 0,14 2-2 0 0,-5 0 6 0 0,0 0 0 0 0,0-1-1 0 0,0-1 1 0 0,-18-5 0 0 0,14 2 6 0 0,-41-2 0 0 0,9 1 16 0 0,14 5-11 0 0,34 1-15 0 0,-1 0-1 0 0,1 0 1 0 0,0 0 0 0 0,-8-3-1 0 0,12 3 0 0 0,1 0-1 0 0,-1-1 1 0 0,0 1-1 0 0,0 0 0 0 0,0 1 1 0 0,0-1-1 0 0,1 0 1 0 0,-1 1-1 0 0,0-1 1 0 0,-3 2-1 0 0,-17 2 42 0 0,23-4-45 0 0,-1 0 0 0 0,1 0 0 0 0,0 0 1 0 0,0 0-1 0 0,-1 0 0 0 0,1 0 0 0 0,0 0 0 0 0,0 0 0 0 0,0 0 0 0 0,-1 0 0 0 0,1 0 1 0 0,0 0-1 0 0,0 0 0 0 0,-1 0 0 0 0,1 0 0 0 0,0 0 0 0 0,0 0 0 0 0,-1 0 0 0 0,1 0 1 0 0,0 1-1 0 0,0-1 0 0 0,0 0 0 0 0,-1 0 0 0 0,1 0 0 0 0,0 0 0 0 0,0 1 1 0 0,0-1-1 0 0,-1 0 0 0 0,1 0 0 0 0,0 0 0 0 0,0 1 0 0 0,0-1 0 0 0,0 0 0 0 0,0 0 1 0 0,0 0-1 0 0,0 1 0 0 0,-1-1 0 0 0,1 0 0 0 0,0 0 0 0 0,0 1 0 0 0,6 10 23 0 0,16 8 3 0 0,-8-14-18 0 0,0-1 0 0 0,17 2-1 0 0,10 3 2 0 0,0 2 5 0 0,2-2 0 0 0,-1-2 0 0 0,1-2 0 0 0,68-1 0 0 0,171-21 37 0 0,-225 12-45 0 0,-12 1 0 0 0,47-5 16 0 0,-48 5-12 0 0,-35 4-9 0 0,1 0 1 0 0,-1-1-1 0 0,0 0 1 0 0,0-1-1 0 0,9-2 1 0 0,-4-1 0 0 0,-8 2-1 0 0,0 1-1 0 0,0 0 1 0 0,0 0 0 0 0,1 1-1 0 0,-1 0 1 0 0,0 0-1 0 0,9 0 1 0 0,-13 1-2 0 0,-1 0 1 0 0,0-1 0 0 0,0 1-1 0 0,1 0 1 0 0,-1 0-1 0 0,0-1 1 0 0,0 1 0 0 0,0-1-1 0 0,1 1 1 0 0,-1-1-1 0 0,0 1 1 0 0,0-1 0 0 0,0 0-1 0 0,0 0 1 0 0,0 1 0 0 0,0-1-1 0 0,0 0 1 0 0,0 0-1 0 0,-1 0 1 0 0,2-2 0 0 0,-1 2 0 0 0,0 0 0 0 0,0-1 1 0 0,1 1-1 0 0,-1 0 0 0 0,0 0 1 0 0,0 0-1 0 0,0 0 1 0 0,1 0-1 0 0,-1 0 0 0 0,1 1 1 0 0,-1-1-1 0 0,3-1 0 0 0,-8-1 7 0 0,0 0-1 0 0,1 0 0 0 0,-1 0 1 0 0,-1 1-1 0 0,1-1 0 0 0,0 1 1 0 0,-7-3-1 0 0,-23-1 11 0 0,14 5-12 0 0,-76-16 27 0 0,59 9-7 0 0,-1 1 1 0 0,-39-1-1 0 0,2 8 16 0 0,-51-3 59 0 0,36 1-15 0 0,52 2-1 0 0,-49-6 0 0 0,52 3-20 0 0,0 2 0 0 0,-55 4 0 0 0,58-1-38 0 0,17-1-5 0 0,1 1-1 0 0,-20 6 0 0 0,-17 2 14 0 0,36-9-19 0 0,-1 1 0 0 0,1 0 0 0 0,0 1 0 0 0,0 1 0 0 0,0 1 0 0 0,0 0 0 0 0,1 1 0 0 0,-19 10 0 0 0,31-15-9 0 0,0 0 0 0 0,0 0 0 0 0,0-1 0 0 0,0 2 0 0 0,0-1 0 0 0,1 0 0 0 0,-1 0 0 0 0,1 1 0 0 0,-1-1 0 0 0,1 0-1 0 0,-1 1 1 0 0,1 0 0 0 0,0-1 0 0 0,0 1 0 0 0,-1 0 0 0 0,1 0 0 0 0,1-1 0 0 0,-1 1 0 0 0,0 0 0 0 0,0 0 0 0 0,1 0 0 0 0,-2 3 0 0 0,3-3-3 0 0,-1 0 1 0 0,1 0-1 0 0,0 0 0 0 0,-1 0 0 0 0,1-1 1 0 0,0 1-1 0 0,0 0 0 0 0,0-1 1 0 0,0 1-1 0 0,0 0 0 0 0,1-1 0 0 0,-1 1 1 0 0,0-1-1 0 0,1 0 0 0 0,1 2 1 0 0,2 2 6 0 0,1 1-2 0 0,1 0 0 0 0,0-1-1 0 0,0 0 1 0 0,1 0 0 0 0,0 0 0 0 0,0-1 0 0 0,0-1-1 0 0,0 1 1 0 0,16 4 0 0 0,8 3 12 0 0,-8-1-3 0 0,1-2 0 0 0,1-1 0 0 0,43 6 0 0 0,82 1 33 0 0,121-22 1 0 0,-187 2-41 0 0,54-9 7 0 0,-5 0-4 0 0,-88 9 0 0 0,-1-1 1 0 0,76-23 0 0 0,-49 10 3 0 0,-64 18-4 0 0,-1 0 0 0 0,1-1 0 0 0,-1 0-1 0 0,1 0 1 0 0,10-7 0 0 0,-2 3 27 0 0,-8 3 39 0 0,-13-8-20 0 0,-3 3-13 0 0,6 6-26 0 0,0 0-1 0 0,0 0 1 0 0,-1 0 0 0 0,1 1 0 0 0,-1-1 0 0 0,1 1-1 0 0,-4-3 1 0 0,2 4-12 0 0,0-1-1 0 0,-1 0 1 0 0,1 1-1 0 0,0 0 1 0 0,-1 0-1 0 0,1 0 1 0 0,-7 0 0 0 0,-99-21 23 0 0,71 13-20 0 0,-68-9 0 0 0,-192 11-4 0 0,20 10-8 0 0,254-1 0 0 0,-34 8 0 0 0,-22 2 0 0 0,56-9 15 0 0,0 1 0 0 0,0 1 0 0 0,0 1 0 0 0,-30 13 1 0 0,50-17 8 0 0,1 0 0 0 0,-1 1 0 0 0,1-1 1 0 0,-1 1-1 0 0,-4 4 0 0 0,8-6 13 0 0,-1 1 0 0 0,1-1 0 0 0,-1 0 0 0 0,1 1 0 0 0,0-1 0 0 0,-1 1 0 0 0,1-1 0 0 0,0 1-1 0 0,0 0 1 0 0,0-1 0 0 0,0 1 0 0 0,1 0 0 0 0,-1 0 0 0 0,0-1 0 0 0,1 1 0 0 0,-1 4 0 0 0,1-4-11 0 0,1-1 0 0 0,0 1-1 0 0,0 0 1 0 0,0-1 0 0 0,1 1 0 0 0,-1-1 0 0 0,0 1-1 0 0,1-1 1 0 0,-1 0 0 0 0,1 1 0 0 0,-1-1 0 0 0,1 0-1 0 0,-1 0 1 0 0,1 0 0 0 0,0 0 0 0 0,3 1 0 0 0,26 9 86 0 0,110 29 61 0 0,-108-33-112 0 0,0-1-1 0 0,-1-1 1 0 0,37 0 0 0 0,-23-5 7 0 0,7 1 7 0 0,0-2 1 0 0,81-13-1 0 0,-128 13-71 0 0,24-5 33 0 0,0 1-1 0 0,41-1 1 0 0,52-1 119 0 0,-62 3-96 0 0,-8-7 1 0 0,-15 3-34 0 0,-32 7-27 0 0,-1 0 0 0 0,1 0 0 0 0,-1-1 0 0 0,1 0 0 0 0,-1 0 0 0 0,0 0 0 0 0,1-1 0 0 0,-1 0 0 0 0,0 0 0 0 0,4-4 0 0 0,-8 7-1 0 0,-1 0 1 0 0,0-1 0 0 0,1 1 0 0 0,-1 0-1 0 0,0-1 1 0 0,1 1 0 0 0,-1-1 0 0 0,0 1-1 0 0,0 0 1 0 0,0-1 0 0 0,1 1 0 0 0,-1-1-1 0 0,0 1 1 0 0,0 0 0 0 0,0-1 0 0 0,0 1 0 0 0,0-1-1 0 0,0 1 1 0 0,0-1 0 0 0,0 1 0 0 0,0-1-1 0 0,0 1 1 0 0,0 0 0 0 0,0-1 0 0 0,0 1-1 0 0,0-1 1 0 0,0 1 0 0 0,-1-1 0 0 0,1 1-1 0 0,0 0 1 0 0,0-1 0 0 0,0 1 0 0 0,-1-1 0 0 0,1 1-1 0 0,0 0 1 0 0,-1-1 0 0 0,1 1 0 0 0,0 0-1 0 0,-1-1 1 0 0,1 1 0 0 0,0 0 0 0 0,-1 0-1 0 0,0-1 1 0 0,-2-1-1 0 0,0 0-1 0 0,0 0 1 0 0,0 0-1 0 0,-1 1 0 0 0,1-1 1 0 0,-1 1-1 0 0,-5-2 1 0 0,-14-4 0 0 0,-25-6-7 0 0,0 1-1 0 0,-93-10 0 0 0,42 13-7 0 0,-50-3-6 0 0,79 6-2 0 0,54 3 10 0 0,0 2 1 0 0,-30-1 0 0 0,-78 4-51 0 0,27 1 23 0 0,54 0 24 0 0,21 0-4 0 0,0 0-1 0 0,0 2 1 0 0,0 0 0 0 0,-30 12-1 0 0,34-11-13 0 0,18-6 43 0 0,-13 7-126 0 0,13-1-17 0 0,13 1 26 0 0,0-1 95 0 0,21 7-34 0 0,1 0 0 0 0,1-3 0 0 0,69 13 0 0 0,89 0-70 0 0,-169-21 67 0 0,1-1-1 0 0,47-4 0 0 0,-3 0 3 0 0,103-2-5 0 0,-72-3 44 0 0,-10 1-11 0 0,36-2 22 0 0,-126 9 70 0 0,-5-8 102 0 0,-16 0-74 0 0,-35-6 32 0 0,-2 3-1 0 0,-80-7 1 0 0,-65 4 98 0 0,122 12-77 0 0,45 2 61 0 0,-64-9 1 0 0,-49-5 117 0 0,96 10-254 0 0,-114-2 464 0 0,166 6-492 0 0,22 3-1 0 0,63 19-44 0 0,102 23-16 0 0,-140-36 4 0 0,0-2 1 0 0,52 1 0 0 0,124-8-3 0 0,-26-4 10 0 0,-156 4 3 0 0,-30 0-1 0 0,0 1 0 0 0,0-2 1 0 0,-1 1-1 0 0,1-1 0 0 0,0-1 1 0 0,18-5-1 0 0,-21 4 75 0 0,0 0 1 0 0,0 1-1 0 0,17-2 0 0 0,-328-21 114 0 0,261 24-165 0 0,-54 6-1 0 0,58-2 13 0 0,-46-2 0 0 0,-49-3 90 0 0,73 2-47 0 0,-70-8-1 0 0,122 8-67 0 0,0-1-1 0 0,0 1 1 0 0,0 0-1 0 0,0 1 1 0 0,0 0 0 0 0,-8 2-1 0 0,16-3-12 0 0,0 0 0 0 0,-1 0 1 0 0,1 0-1 0 0,0 0 0 0 0,-1 0 0 0 0,1 0 0 0 0,0 0 0 0 0,-1 1 1 0 0,1-1-1 0 0,0 0 0 0 0,-1 0 0 0 0,1 0 0 0 0,0 0 0 0 0,0 1 1 0 0,-1-1-1 0 0,1 0 0 0 0,0 0 0 0 0,0 1 0 0 0,-1-1 0 0 0,1 0 1 0 0,0 0-1 0 0,0 1 0 0 0,0-1 0 0 0,0 0 0 0 0,0 1 0 0 0,-1-1 1 0 0,1 0-1 0 0,0 1 0 0 0,0-1 0 0 0,0 0 0 0 0,0 1 0 0 0,0-1 1 0 0,0 0-1 0 0,0 1 0 0 0,0-1 0 0 0,0 0 0 0 0,0 1 0 0 0,0-1 1 0 0,0 0-1 0 0,0 1 0 0 0,0-1 0 0 0,1 0 0 0 0,-1 1 0 0 0,0-1 1 0 0,0 0-1 0 0,0 0 0 0 0,0 1 0 0 0,0-1 0 0 0,1 0 0 0 0,-1 1 1 0 0,0-1-1 0 0,0 0 0 0 0,1 0 0 0 0,-1 1 0 0 0,0-1 0 0 0,0 0 1 0 0,1 0-1 0 0,2 3 1 0 0,0-1 0 0 0,0 1 0 0 0,0-1 0 0 0,1 0 0 0 0,-1 0 0 0 0,5 1 0 0 0,24 11-12 0 0,0-2-1 0 0,1-1 0 0 0,1-1 1 0 0,57 8-1 0 0,-59-14-56 0 0,0-2 0 0 0,0-1 0 0 0,57-6 0 0 0,185-28-714 0 0,-251 30 656 0 0,0-2 0 0 0,34-12 0 0 0,12-3-263 0 0,-31 7-611 0 0,-124 3 956 0 0,-89 1 0 0 0,-111 15 28 0 0,-12-19 96 0 0,186 13 96 0 0,112 0-177 0 0,-1 0 1 0 0,1 1-1 0 0,0-1 1 0 0,0 0-1 0 0,-1 1 1 0 0,1-1-1 0 0,0 0 1 0 0,0 1-1 0 0,0-1 1 0 0,0 0-1 0 0,-1 1 1 0 0,1-1-1 0 0,0 1 1 0 0,0-1-1 0 0,0 0 1 0 0,0 1-1 0 0,0-1 1 0 0,0 0-1 0 0,0 1 1 0 0,0-1-1 0 0,0 1 1 0 0,0-1-1 0 0,0 0 1 0 0,0 1-1 0 0,0-1 1 0 0,1 1-1 0 0,-1-1 1 0 0,0 0-1 0 0,0 1 1 0 0,0-1-1 0 0,0 0 1 0 0,1 1-1 0 0,-1-1 1 0 0,0 0-1 0 0,0 1 1 0 0,1-1-1 0 0,-1 0 1 0 0,0 0-1 0 0,1 1 1 0 0,-1-1-1 0 0,0 0 1 0 0,1 0-1 0 0,-1 0 1 0 0,0 1-1 0 0,1-1 1 0 0,26 17-26 0 0,1-2 0 0 0,1-1 0 0 0,54 19-1 0 0,-62-26 3 0 0,-1-1 0 0 0,1-2 0 0 0,0 0 0 0 0,0-1 0 0 0,1-1 0 0 0,42-1 0 0 0,-25-4-13 0 0,5-1-33 0 0,45-8-1 0 0,-30 1 10 0 0,49-12-60 0 0,-75 14 49 0 0,47-6 1 0 0,3 0-81 0 0,-41 1-65 0 0,-45 12 213 0 0,0 1 3 0 0,0-1 0 0 0,0 1 0 0 0,0 0 0 0 0,0 0 0 0 0,0 0 0 0 0,0 1 0 0 0,0-1 0 0 0,0 1 0 0 0,0-1 0 0 0,-3 1 0 0 0,-31-5 0 0 0,-26-5 1 0 0,0 3 0 0 0,-68 0 0 0 0,103 8-1 0 0,-120-1 3 0 0,68-2 3 0 0,56 3 6 0 0,0-2 1 0 0,-24-3-1 0 0,-60-4 49 0 0,28 4-14 0 0,29 1 33 0 0,-85 6 0 0 0,128-2-59 0 0,0 0 1 0 0,0 1 0 0 0,1 0-1 0 0,-1 1 1 0 0,-8 3 0 0 0,-5 2 136 0 0,19-8-116 0 0,-12 2 125 0 0,11 2-82 0 0,11 3-7 0 0,10 5-61 0 0,1-2-1 0 0,0 0 1 0 0,1-1 0 0 0,0-1-1 0 0,1-1 1 0 0,-1-1 0 0 0,1-1-1 0 0,24 3 1 0 0,175 24 50 0 0,-205-30-56 0 0,0 0 0 0 0,0-1 1 0 0,1-1-1 0 0,-1 0 0 0 0,0-1 1 0 0,0-1-1 0 0,0 0 0 0 0,20-6 1 0 0,94-11 65 0 0,96-22-44 0 0,-149 32-29 0 0,93-18 1 0 0,-127 10-4 0 0,-18 7 0 0 0,-23 9-1 0 0,-1 1 2 0 0,0 0-1 0 0,1 0 0 0 0,-1 0 0 0 0,1-1 0 0 0,-1 1 0 0 0,1 0 0 0 0,-1 0 0 0 0,1-1 0 0 0,-1 1 0 0 0,0 0 0 0 0,1-1 0 0 0,-1 1 0 0 0,0-1 0 0 0,1 1 0 0 0,-1 0 0 0 0,0-1 0 0 0,1 1 1 0 0,-1-1-1 0 0,0 1 0 0 0,0-1 0 0 0,0 1 0 0 0,1-1 0 0 0,-1 0 1 0 0,0 1-1 0 0,0-1 1 0 0,-1 0 0 0 0,1 1 0 0 0,0-1-1 0 0,0 0 1 0 0,0 1 0 0 0,-1-1 0 0 0,1 0-1 0 0,0 1 1 0 0,0-1 0 0 0,-1 1-1 0 0,1-1 1 0 0,-1 1 0 0 0,1-1 0 0 0,0 1-1 0 0,-1-1 1 0 0,1 1 0 0 0,-1-1 0 0 0,1 1-1 0 0,-1-1 1 0 0,0 1 0 0 0,1 0 0 0 0,-1-1-1 0 0,1 1 1 0 0,-1 0 0 0 0,0 0 0 0 0,0-1-1 0 0,0 1 2 0 0,-3-3 1 0 0,-1 1-1 0 0,1-1 0 0 0,0 1 0 0 0,-1 1 0 0 0,1-1 1 0 0,-9-2-1 0 0,-28-8 1 0 0,-177-47 42 0 0,190 55-39 0 0,0 2 0 0 0,0 1 1 0 0,-48 4-1 0 0,26-1 3 0 0,-66-9 28 0 0,91 4-23 0 0,-1 1 1 0 0,-26 1-1 0 0,15 5 11 0 0,25-3-20 0 0,-1 0-1 0 0,-20-1 1 0 0,-8 0-4 0 0,0 1 0 0 0,0 2 0 0 0,0 2 0 0 0,1 2 0 0 0,-43 12 1 0 0,38-7-37 0 0,-1 3 1 0 0,-82 39 0 0 0,107-43 49 0 0,-1 0 1 0 0,1 2-1 0 0,1 0 1 0 0,-32 28-1 0 0,51-41-11 0 0,1 1 1 0 0,-1-1-1 0 0,1 0 0 0 0,0 0 0 0 0,-1 1 0 0 0,1-1 0 0 0,0 0 0 0 0,-1 1 1 0 0,1-1-1 0 0,0 1 0 0 0,-1-1 0 0 0,1 0 0 0 0,0 1 0 0 0,0-1 1 0 0,-1 1-1 0 0,1-1 0 0 0,0 1 0 0 0,0-1 0 0 0,0 1 0 0 0,0-1 1 0 0,0 1-1 0 0,0-1 0 0 0,0 1 0 0 0,0-1 0 0 0,0 1 0 0 0,0-1 1 0 0,0 1-1 0 0,0-1 0 0 0,0 1 0 0 0,0-1 0 0 0,0 1 0 0 0,0-1 0 0 0,1 1 1 0 0,-1-1-1 0 0,0 1 0 0 0,0-1 0 0 0,0 0 0 0 0,1 1 0 0 0,-1-1 1 0 0,0 1-1 0 0,1-1 0 0 0,-1 0 0 0 0,0 1 0 0 0,1-1 0 0 0,-1 0 1 0 0,1 1-1 0 0,-1-1 0 0 0,0 0 0 0 0,1 0 0 0 0,-1 1 0 0 0,1-1 1 0 0,-1 0-1 0 0,1 0 0 0 0,-1 0 0 0 0,1 0 0 0 0,0 1 0 0 0,4 0 13 0 0,0 0 1 0 0,0 1-1 0 0,0-2 0 0 0,1 1 0 0 0,9 0 0 0 0,13-1 7 0 0,15 0 34 0 0,-1-1 0 0 0,65-10 0 0 0,113-40 103 0 0,-209 48-143 0 0,1 0-1 0 0,0-1 1 0 0,-1 0 0 0 0,0-1 0 0 0,0-1-1 0 0,0 1 1 0 0,-1-2 0 0 0,16-11 0 0 0,-26 18-14 0 0,0 0 0 0 0,1-1-1 0 0,-1 1 1 0 0,1 0 0 0 0,-1 0 0 0 0,0-1 0 0 0,1 1 0 0 0,-1-1 0 0 0,0 1 0 0 0,1 0-1 0 0,-1-1 1 0 0,0 1 0 0 0,0-1 0 0 0,1 1 0 0 0,-1-1 0 0 0,0 1 0 0 0,0 0 0 0 0,0-1 0 0 0,0 1-1 0 0,1-1 1 0 0,-1 1 0 0 0,0-1 0 0 0,0 1 0 0 0,0-1 0 0 0,0 1 0 0 0,0-1 0 0 0,0 1-1 0 0,0-1 1 0 0,-1 0 0 0 0,-11-12 71 0 0,-23-5-15 0 0,32 16-58 0 0,-35-15 41 0 0,20 7-2 0 0,-1 2 0 0 0,-37-12-1 0 0,28 12-24 0 0,19 5 0 0 0,-1 0 0 0 0,1 1-1 0 0,-1 0 1 0 0,-16-1 0 0 0,23 3-13 0 0,0 0 1 0 0,0 0-1 0 0,-1 1 0 0 0,1-1 0 0 0,0 1 1 0 0,0 0-1 0 0,0 0 0 0 0,0 0 1 0 0,0 0-1 0 0,0 0 0 0 0,0 1 1 0 0,0-1-1 0 0,1 1 0 0 0,-1 0 1 0 0,0 0-1 0 0,1 0 0 0 0,0 0 1 0 0,-4 5-1 0 0,2-3-26 0 0,0 0 1 0 0,1 0-1 0 0,-1 0 1 0 0,1 1-1 0 0,0 0 1 0 0,1-1-1 0 0,-1 1 1 0 0,1 0-1 0 0,-3 8 0 0 0,2 6-441 0 0,3-14 313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22:31.161"/>
    </inkml:context>
    <inkml:brush xml:id="br0">
      <inkml:brushProperty name="width" value="0.1" units="cm"/>
      <inkml:brushProperty name="height" value="0.1" units="cm"/>
      <inkml:brushProperty name="color" value="#333333"/>
    </inkml:brush>
  </inkml:definitions>
  <inkml:trace contextRef="#ctx0" brushRef="#br0">58 0 96 0 0,'0'0'4977'0'0,"-4"5"-4613"0"0,-14 16-7 0 0,17-20-309 0 0,1 1-1 0 0,-1-1 0 0 0,1 1 1 0 0,0-1-1 0 0,0 1 0 0 0,0-1 0 0 0,-1 0 1 0 0,1 1-1 0 0,0-1 0 0 0,1 1 0 0 0,-1-1 1 0 0,0 1-1 0 0,0-1 0 0 0,1 1 0 0 0,-1-1 1 0 0,1 0-1 0 0,0 3 0 0 0,2 8 474 0 0,-3-10-434 0 0,0 0 0 0 0,1 1 0 0 0,-1-1-1 0 0,1 0 1 0 0,0 0 0 0 0,0 1-1 0 0,0-1 1 0 0,0 0 0 0 0,0 0 0 0 0,0 0-1 0 0,0 0 1 0 0,1 0 0 0 0,-1 0-1 0 0,1-1 1 0 0,-1 1 0 0 0,1 0 0 0 0,0-1-1 0 0,0 1 1 0 0,0-1 0 0 0,-1 1 0 0 0,1-1-1 0 0,1 0 1 0 0,-1 0 0 0 0,3 1-1 0 0,-5-2-75 0 0,0 1 0 0 0,1-1 0 0 0,-1 0 0 0 0,0 0 0 0 0,0 0 0 0 0,1 1-1 0 0,-1-1 1 0 0,0 0 0 0 0,1 0 0 0 0,-1 0 0 0 0,0 0 0 0 0,1 0 0 0 0,-1 1-1 0 0,0-1 1 0 0,1 0 0 0 0,-1 0 0 0 0,0 0 0 0 0,1 0 0 0 0,-1 0 0 0 0,1 0-1 0 0,-1 0 1 0 0,0 0 0 0 0,1 0 0 0 0,-1-1 0 0 0,0 1 0 0 0,1 0 0 0 0,-1 0-1 0 0,0 0 1 0 0,1 0 0 0 0,-1 0 0 0 0,0 0 0 0 0,0-1 0 0 0,1 1 0 0 0,0-1-1 0 0,0-12 284 0 0,-2 4-254 0 0,1 8-29 0 0,-1 0 0 0 0,1 1 0 0 0,-1-1 0 0 0,0 0 0 0 0,0 0 0 0 0,1 0 0 0 0,-1 0 0 0 0,0 1 0 0 0,0-1 0 0 0,0 0 0 0 0,0 1 0 0 0,0-1 0 0 0,0 1 0 0 0,0-1 0 0 0,-1 0 0 0 0,-11-8 86 0 0,12 7-71 0 0,0-1-1 0 0,-1 1 1 0 0,1 0-1 0 0,-1 0 1 0 0,0 0-1 0 0,1 0 1 0 0,-1 0-1 0 0,0 0 1 0 0,0 0-1 0 0,0 1 1 0 0,0-1-1 0 0,0 1 1 0 0,-1-1-1 0 0,1 1 1 0 0,0 0 0 0 0,-1 0-1 0 0,1 0 1 0 0,-1 0-1 0 0,-2 0 1 0 0,5 1-18 0 0,0-1-1 0 0,0 1 1 0 0,0 0 0 0 0,-1 0 0 0 0,1 0 0 0 0,0 0 0 0 0,0 0 0 0 0,0 0 0 0 0,0 0-1 0 0,0 0 1 0 0,0 0 0 0 0,0-1 0 0 0,0 1 0 0 0,0 0 0 0 0,0 0 0 0 0,0 0 0 0 0,0 0-1 0 0,0 0 1 0 0,0 0 0 0 0,0 0 0 0 0,0-1 0 0 0,0 1 0 0 0,0 0 0 0 0,0 0 0 0 0,0 0-1 0 0,1 0 1 0 0,-1 0 0 0 0,0 0 0 0 0,0 0 0 0 0,0 0 0 0 0,0 0 0 0 0,0-1 0 0 0,0 1-1 0 0,0 0 1 0 0,0 0 0 0 0,0 0 0 0 0,0 0 0 0 0,0 0 0 0 0,0 0 0 0 0,1 0 0 0 0,-1 0-1 0 0,0 0 1 0 0,0 0 0 0 0,0 0 0 0 0,0 0 0 0 0,0 0 0 0 0,0 0 0 0 0,0 0 0 0 0,0 0 0 0 0,1 0-1 0 0,-1 0 1 0 0,0 0 0 0 0,0 0 0 0 0,0 0 0 0 0,0 0 0 0 0,0 0 0 0 0,0 0 0 0 0,0 0-1 0 0,0 0 1 0 0,1 0 0 0 0,-1 0 0 0 0,0 0 0 0 0,0 0 0 0 0,0 0 0 0 0,2 1 181 0 0,-8 5-82 0 0,4-4-67 0 0,0 0 0 0 0,1 1 0 0 0,-1-1 0 0 0,1 0 0 0 0,-1 0 0 0 0,1 1 0 0 0,0-1 0 0 0,0 1 0 0 0,0-1 0 0 0,0 1 0 0 0,0 0 0 0 0,1-1 0 0 0,-1 1 0 0 0,1 0 0 0 0,0-1 0 0 0,0 1 0 0 0,0 0 0 0 0,0-1 0 0 0,0 1 0 0 0,1 0 0 0 0,0 4 0 0 0,0-2 45 0 0,0 0 0 0 0,1 0 0 0 0,-1 0 0 0 0,1-1 0 0 0,0 1 0 0 0,0-1 0 0 0,1 1-1 0 0,-1-1 1 0 0,1 0 0 0 0,5 7 0 0 0,-8-11-77 0 0,1 0-1 0 0,-1 0 1 0 0,0 0-1 0 0,0 0 1 0 0,0 1-1 0 0,0-1 1 0 0,0 0-1 0 0,0 0 1 0 0,1 0-1 0 0,-1 0 1 0 0,0 0-1 0 0,0 0 1 0 0,0 1-1 0 0,0-1 1 0 0,0 0-1 0 0,0 0 1 0 0,0 0-1 0 0,0 0 1 0 0,0 0-1 0 0,0 1 1 0 0,0-1-1 0 0,0 0 1 0 0,0 0-1 0 0,0 0 1 0 0,0 0-1 0 0,0 1 1 0 0,0-1-1 0 0,0 0 0 0 0,0 0 1 0 0,0 0-1 0 0,0 0 1 0 0,0 1-1 0 0,0-1 1 0 0,0 0-1 0 0,0 0 1 0 0,0 0-1 0 0,0 0 1 0 0,0 0-1 0 0,0 1 1 0 0,0-1-1 0 0,0 0 1 0 0,-1 0-1 0 0,1 0 1 0 0,0 0-1 0 0,0 0 1 0 0,0 0-1 0 0,0 1 1 0 0,0-1-1 0 0,0 0 1 0 0,-1 0-1 0 0,1 0 1 0 0,0 0-1 0 0,0 0 1 0 0,0 0-1 0 0,0 0 1 0 0,-1 0-1 0 0,1 0 1 0 0,0 0-1 0 0,0 0 1 0 0,0 0-1 0 0,0 0 1 0 0,0 0-1 0 0,-1 0 1 0 0,1 0 70 0 0,3 0-1 0 0,1 4 102 0 0,-4-4-171 0 0,0 0 0 0 0,0 1 0 0 0,1-1 0 0 0,-1 0 0 0 0,0 0 0 0 0,0 0 0 0 0,0 1 0 0 0,0-1 0 0 0,0 0 0 0 0,1 0 0 0 0,-1 0 1 0 0,0 1-1 0 0,0-1 0 0 0,0 0 0 0 0,1 0 0 0 0,-1 0 0 0 0,0 0 0 0 0,0 0 0 0 0,1 1 0 0 0,-1-1 0 0 0,0 0 0 0 0,0 0 0 0 0,1 0 1 0 0,-1 0-1 0 0,0 0 0 0 0,0 0 0 0 0,1 0 0 0 0,-1 0 0 0 0,0 0 0 0 0,0 0 0 0 0,1 0 0 0 0,-1 0 0 0 0,0 0 0 0 0,0 0 0 0 0,1 0 0 0 0,-1 0 1 0 0,0 0-1 0 0,0 0 0 0 0,1-1 0 0 0,-1 1 0 0 0,0 0 0 0 0,0 0 0 0 0,0 0 0 0 0,1 0 0 0 0,-1 0 0 0 0,0-1 0 0 0,0 1 0 0 0,0 0 0 0 0,1-1 1 0 0,23-32 310 0 0,-16 20-238 0 0,-13-5 96 0 0,5 16-165 0 0,0 1 1 0 0,-1-1-1 0 0,1 0 1 0 0,-1 0-1 0 0,1 1 1 0 0,-1-1-1 0 0,0 1 1 0 0,0-1-1 0 0,1 0 1 0 0,-1 1-1 0 0,0 0 1 0 0,-1-1-1 0 0,1 1 1 0 0,0-1-1 0 0,0 1 1 0 0,-1 0-1 0 0,1 0 1 0 0,-3-2-1 0 0,-29-16 84 0 0,33 19-89 0 0,0 0-1 0 0,0 0 0 0 0,0 0 1 0 0,0 0-1 0 0,0 0 0 0 0,1 0 1 0 0,-1 0-1 0 0,0 1 0 0 0,0-1 1 0 0,0 0-1 0 0,0 0 0 0 0,0 0 1 0 0,0 0-1 0 0,0 0 0 0 0,0 0 1 0 0,0 0-1 0 0,0 0 0 0 0,0 0 1 0 0,0 0-1 0 0,0 1 0 0 0,0-1 1 0 0,0 0-1 0 0,0 0 0 0 0,-1 0 1 0 0,1 0-1 0 0,0 0 0 0 0,0 0 1 0 0,0 0-1 0 0,0 0 0 0 0,0 0 1 0 0,0 0-1 0 0,0 0 0 0 0,0 0 1 0 0,0 1-1 0 0,0-1 0 0 0,0 0 1 0 0,0 0-1 0 0,0 0 0 0 0,0 0 1 0 0,0 0-1 0 0,0 0 0 0 0,-1 0 1 0 0,1 0-1 0 0,0 0 0 0 0,0 0 1 0 0,0 0-1 0 0,0 0 0 0 0,0 0 1 0 0,0 0-1 0 0,0 0 0 0 0,0 0 1 0 0,0 0-1 0 0,0 0 0 0 0,-1 0 1 0 0,3 11 71 0 0,-2-7-39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22:32.692"/>
    </inkml:context>
    <inkml:brush xml:id="br0">
      <inkml:brushProperty name="width" value="0.1" units="cm"/>
      <inkml:brushProperty name="height" value="0.1" units="cm"/>
      <inkml:brushProperty name="color" value="#333333"/>
    </inkml:brush>
  </inkml:definitions>
  <inkml:trace contextRef="#ctx0" brushRef="#br0">66 86 2808 0 0,'0'0'4794'0'0,"-5"-3"-4508"0"0,-15-9-8 0 0,19 11-254 0 0,1 1 0 0 0,-1 0 0 0 0,1 0-1 0 0,-1-1 1 0 0,1 1 0 0 0,-1 0 0 0 0,1 0-1 0 0,-1 0 1 0 0,0 0 0 0 0,1 0 0 0 0,-1 0-1 0 0,1 0 1 0 0,-1 0 0 0 0,1 0-1 0 0,-1 0 1 0 0,1 0 0 0 0,-1 0 0 0 0,1 0-1 0 0,-1 1 1 0 0,0-1 0 0 0,1 0 0 0 0,-1 0-1 0 0,1 1 1 0 0,-1-1 0 0 0,1 0 0 0 0,0 1-1 0 0,-1-1 1 0 0,1 0 0 0 0,-1 1 0 0 0,1-1-1 0 0,0 0 1 0 0,-1 1 0 0 0,-10 17 432 0 0,6-9-85 0 0,5-8-325 0 0,-1 0 0 0 0,0 0-1 0 0,0 0 1 0 0,0 0 0 0 0,1 0 0 0 0,-1 1-1 0 0,1-1 1 0 0,-1 0 0 0 0,1 1 0 0 0,-1-1 0 0 0,1 0-1 0 0,0 1 1 0 0,-1-1 0 0 0,1 1 0 0 0,0-1-1 0 0,0 0 1 0 0,0 1 0 0 0,0-1 0 0 0,1 0 0 0 0,-1 3-1 0 0,13 25 579 0 0,-4-9 22 0 0,-9-20-609 0 0,0 0 1 0 0,1 0-1 0 0,-1 1 1 0 0,0-1-1 0 0,1 0 1 0 0,-1 1-1 0 0,0-1 1 0 0,0 0-1 0 0,1 0 1 0 0,-1 0-1 0 0,0 1 1 0 0,1-1-1 0 0,-1 0 1 0 0,0 0-1 0 0,1 0 1 0 0,-1 0-1 0 0,1 0 1 0 0,-1 0-1 0 0,0 0 1 0 0,1 1-1 0 0,-1-1 1 0 0,0 0-1 0 0,1 0 1 0 0,-1 0-1 0 0,1-1 1 0 0,-1 1-1 0 0,0 0 1 0 0,1 0-1 0 0,-1 0 1 0 0,0 0-1 0 0,1 0 1 0 0,-1 0-1 0 0,0 0 1 0 0,1-1-1 0 0,12-7 445 0 0,-6-4-248 0 0,13-25 132 0 0,-18 34-326 0 0,-1 1 0 0 0,0-1 0 0 0,0 0 0 0 0,0 0 0 0 0,-1 1 0 0 0,1-1-1 0 0,-1 0 1 0 0,1 0 0 0 0,-1 0 0 0 0,0 1 0 0 0,0-6 0 0 0,-6-1 201 0 0,6 9-222 0 0,-1-1 1 0 0,1 0-1 0 0,-1 1 1 0 0,1-1 0 0 0,-1 1-1 0 0,1-1 1 0 0,0 0-1 0 0,-1 1 1 0 0,1-1 0 0 0,0 0-1 0 0,0 1 1 0 0,-1-1-1 0 0,1 0 1 0 0,0 0-1 0 0,0 1 1 0 0,0-1 0 0 0,0-1-1 0 0,0 1-12 0 0,0 0-1 0 0,0 1 1 0 0,0-1-1 0 0,-1 0 1 0 0,1 1-1 0 0,0-1 1 0 0,0 1-1 0 0,0-1 1 0 0,-1 0-1 0 0,1 1 1 0 0,0-1-1 0 0,-1 1 1 0 0,1-1-1 0 0,0 0 1 0 0,-1 1-1 0 0,1-1 1 0 0,-1 1-1 0 0,1 0 1 0 0,-1-1 0 0 0,1 1-1 0 0,-1-1 1 0 0,1 1-1 0 0,-1 0 1 0 0,0-1-1 0 0,1 1 1 0 0,-1 0-1 0 0,1-1 1 0 0,-1 1-1 0 0,0 0 1 0 0,1 0-1 0 0,-1 0 1 0 0,0 0-1 0 0,1 0 1 0 0,-1 0-1 0 0,0 0 1 0 0,1 0-1 0 0,-1 0 1 0 0,0 0-1 0 0,-1 0 2 0 0,1 0-1 0 0,0 0 1 0 0,0-1-1 0 0,0 1 0 0 0,0 0 1 0 0,0 0-1 0 0,0-1 1 0 0,0 1-1 0 0,0-1 1 0 0,0 1-1 0 0,0-1 0 0 0,-2 0 1 0 0,2 0-6 0 0,1 1 1 0 0,-1 0 0 0 0,1-1-1 0 0,-1 1 1 0 0,0 0 0 0 0,1 0-1 0 0,-1 0 1 0 0,0-1 0 0 0,1 1-1 0 0,-1 0 1 0 0,0 0-1 0 0,1 0 1 0 0,-1 0 0 0 0,0 0-1 0 0,1 0 1 0 0,-1 0 0 0 0,0 1-1 0 0,1-1 1 0 0,-1 0 0 0 0,0 0-1 0 0,1 0 1 0 0,-1 1-1 0 0,0-1 1 0 0,1 0 0 0 0,-1 1-1 0 0,1-1 1 0 0,-1 0 0 0 0,1 1-1 0 0,-1-1 1 0 0,0 1 0 0 0,1-1-1 0 0,0 1 1 0 0,-1-1-1 0 0,1 1 1 0 0,-1-1 0 0 0,1 1-1 0 0,0 0 1 0 0,-1-1 0 0 0,1 1-1 0 0,0-1 1 0 0,0 1 0 0 0,-1 0-1 0 0,1 0 1 0 0,0 4-3 0 0,2 28-8 0 0,-2-31 7 0 0,1-1 0 0 0,-1 1-1 0 0,1 0 1 0 0,-1-1 0 0 0,1 1 0 0 0,-1-1 0 0 0,1 0-1 0 0,0 1 1 0 0,0-1 0 0 0,0 1 0 0 0,0-1 0 0 0,0 0-1 0 0,0 0 1 0 0,0 0 0 0 0,0 1 0 0 0,0-1 0 0 0,2 1 0 0 0,6 7-12 0 0,-9-9 12 0 0,1 1 0 0 0,-1 0-1 0 0,0-1 1 0 0,1 1 0 0 0,-1-1 0 0 0,1 1-1 0 0,0-1 1 0 0,-1 1 0 0 0,1-1 0 0 0,-1 1-1 0 0,1-1 1 0 0,0 1 0 0 0,-1-1 0 0 0,1 0-1 0 0,0 1 1 0 0,-1-1 0 0 0,1 0-1 0 0,0 1 1 0 0,-1-1 0 0 0,1 0 0 0 0,0 0-1 0 0,0 0 1 0 0,0 0 0 0 0,0 0-19 0 0,18-6-45 0 0,-16 2 64 0 0,-1 0 1 0 0,1 0 0 0 0,-1-1 0 0 0,0 1 0 0 0,0-1 0 0 0,0 1 0 0 0,-1-1 0 0 0,0 0 0 0 0,0 1 0 0 0,0-1 0 0 0,0-8 0 0 0,1 0-1 0 0,-2 12 1 0 0,0 0 0 0 0,0-1-1 0 0,0 1 1 0 0,0 0 0 0 0,0-1-1 0 0,-1 1 1 0 0,1 0 0 0 0,-1 0-1 0 0,1-1 1 0 0,0 1 0 0 0,-1 0 0 0 0,0 0-1 0 0,1 0 1 0 0,-1 0 0 0 0,0 0-1 0 0,-1-2 1 0 0,-6-11-1 0 0,8 14 1 0 0,0-1 1 0 0,0 0 0 0 0,0 1 0 0 0,0-1-1 0 0,0 0 1 0 0,-1 1 0 0 0,1-1 0 0 0,0 1 0 0 0,0-1-1 0 0,-1 0 1 0 0,1 1 0 0 0,-1-1 0 0 0,1 1-1 0 0,0-1 1 0 0,-1 1 0 0 0,1-1 0 0 0,-1 1 0 0 0,1 0-1 0 0,-1-1 1 0 0,1 1 0 0 0,-1-1 0 0 0,1 1-1 0 0,-1 0 1 0 0,1 0 0 0 0,-1-1 0 0 0,-1 1 0 0 0,-7-5 11 0 0,8 5-8 0 0,1 0 0 0 0,-1 0 0 0 0,0 0 0 0 0,1 1-1 0 0,-1-1 1 0 0,1 0 0 0 0,-1 0 0 0 0,1 0 0 0 0,-1 1 0 0 0,0-1 0 0 0,1 0 0 0 0,-1 0 0 0 0,1 1 0 0 0,-1-1 0 0 0,1 1 0 0 0,-1-1-1 0 0,1 0 1 0 0,0 1 0 0 0,-1-1 0 0 0,1 1 0 0 0,0-1 0 0 0,-1 1 0 0 0,1-1 0 0 0,-1 2 0 0 0,-7 13 109 0 0,8-6-93 0 0,0-5-10 0 0,-1-1 1 0 0,1 1-1 0 0,1 0 0 0 0,-1-1 1 0 0,0 1-1 0 0,1 0 1 0 0,0-1-1 0 0,0 1 1 0 0,0-1-1 0 0,0 1 0 0 0,3 5 1 0 0,-2-6-8 0 0,7 9 10 0 0,-8-12-12 0 0,-1 0 0 0 0,1 0 0 0 0,-1 1 0 0 0,0-1 0 0 0,1 0 1 0 0,-1 0-1 0 0,1 0 0 0 0,-1 0 0 0 0,1 0 0 0 0,0 0 0 0 0,-1 0 0 0 0,1 0 0 0 0,-1 0 1 0 0,1 0-1 0 0,-1 0 0 0 0,1 0 0 0 0,-1 0 0 0 0,1 0 0 0 0,-1 0 0 0 0,0-1 1 0 0,1 1-1 0 0,-1 0 0 0 0,1 0 0 0 0,-1-1 0 0 0,1 1 0 0 0,-1 0 0 0 0,0-1 1 0 0,1 1-1 0 0,-1 0 0 0 0,1-1 0 0 0,-1 1 0 0 0,1-1 0 0 0,0-1 16 0 0,1 0 1 0 0,0 1-1 0 0,-1-1 0 0 0,1 1 0 0 0,0-1 0 0 0,0 1 1 0 0,0 0-1 0 0,0 0 0 0 0,3-2 0 0 0,-4 0 28 0 0,0 0-1 0 0,0 0 1 0 0,-1 0 0 0 0,1 0-1 0 0,-1 0 1 0 0,0 0 0 0 0,0 0-1 0 0,-1-7 1 0 0,1 6-28 0 0,0 0-2 0 0,0 3-11 0 0,0 0 0 0 0,0 0 0 0 0,1 0-1 0 0,-1 0 1 0 0,0 0 0 0 0,0 0 0 0 0,0 0 0 0 0,0 0-1 0 0,0 0 1 0 0,0 0 0 0 0,-1 0 0 0 0,1 0-1 0 0,0 0 1 0 0,-1 0 0 0 0,1 0 0 0 0,0 0 0 0 0,-1 0-1 0 0,1 0 1 0 0,-1 0 0 0 0,1 0 0 0 0,-1 0-1 0 0,0 0 1 0 0,1 1 0 0 0,-1-1 0 0 0,0 0 0 0 0,0 0-1 0 0,1 1 1 0 0,-1-1 0 0 0,0 0 0 0 0,0 1-1 0 0,0-1 1 0 0,0 1 0 0 0,-1-1 0 0 0,-10-3 42 0 0,6 2-14 0 0,-6 12 8 0 0,6-4-23 0 0,4-5-14 0 0,0 0 1 0 0,1 1-1 0 0,-1-1 1 0 0,0 1-1 0 0,1 0 1 0 0,-1-1-1 0 0,1 1 1 0 0,0 0-1 0 0,0 0 0 0 0,0 0 1 0 0,0 0-1 0 0,0 0 1 0 0,0 0-1 0 0,0 0 1 0 0,0 0-1 0 0,1 0 1 0 0,-1 1-1 0 0,1-1 1 0 0,0 0-1 0 0,-1 0 1 0 0,1 0-1 0 0,1 5 0 0 0,-1-3 1 0 0,0 0 0 0 0,0 0 0 0 0,1-1 0 0 0,0 1 0 0 0,0 0 0 0 0,0 0 0 0 0,0-1 0 0 0,0 1 0 0 0,1-1 0 0 0,-1 1 0 0 0,1-1 0 0 0,0 0 0 0 0,0 1 0 0 0,1-1 0 0 0,-1 0 0 0 0,0 0-1 0 0,1-1 1 0 0,0 1 0 0 0,0 0 0 0 0,0-1 0 0 0,0 0 0 0 0,6 4 0 0 0,-4-4 6 0 0,-4-1-6 0 0,1 0 1 0 0,0-1-1 0 0,0 1 1 0 0,0 0-1 0 0,-1-1 1 0 0,1 0-1 0 0,0 1 1 0 0,0-1-1 0 0,3 0 1 0 0,-4 0 1 0 0,1-5 3 0 0,0 0-1 0 0,0 0 1 0 0,0-1-1 0 0,-1 1 0 0 0,1 0 1 0 0,-1-1-1 0 0,0-7 0 0 0,-1 11-8 0 0,0-1 0 0 0,0 1 0 0 0,0 0-1 0 0,0-1 1 0 0,0 1 0 0 0,-1 0 0 0 0,1 0-1 0 0,-1-1 1 0 0,1 1 0 0 0,-1 0 0 0 0,0 0-1 0 0,0 0 1 0 0,0 0 0 0 0,0 0-1 0 0,-1 0 1 0 0,1 0 0 0 0,0 0 0 0 0,-1 0-1 0 0,1 1 1 0 0,-4-4 0 0 0,-10-7-140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4:54.992"/>
    </inkml:context>
    <inkml:brush xml:id="br0">
      <inkml:brushProperty name="width" value="0.1" units="cm"/>
      <inkml:brushProperty name="height" value="0.1" units="cm"/>
      <inkml:brushProperty name="color" value="#FFFFFF"/>
    </inkml:brush>
  </inkml:definitions>
  <inkml:trace contextRef="#ctx0" brushRef="#br0">379 1562 192 0 0,'-12'47'-2'0'0,"10"-39"39"0"0,-1 1-1 0 0,1 0 1 0 0,0 0 0 0 0,-1 17-1 0 0,3-26-33 0 0,0 0-1 0 0,0 1 1 0 0,0-1-1 0 0,0 0 0 0 0,-1 0 1 0 0,1 0-1 0 0,0 0 1 0 0,0 0-1 0 0,0 1 1 0 0,0-1-1 0 0,0 0 0 0 0,0 0 1 0 0,0 0-1 0 0,0 0 1 0 0,0 0-1 0 0,0 1 1 0 0,0-1-1 0 0,0 0 0 0 0,0 0 1 0 0,0 0-1 0 0,0 0 1 0 0,0 1-1 0 0,0-1 0 0 0,0 0 1 0 0,0 0-1 0 0,0 0 1 0 0,0 0-1 0 0,0 1 1 0 0,0-1-1 0 0,0 0 0 0 0,1 0 1 0 0,-1 0-1 0 0,0 0 1 0 0,0 0-1 0 0,0 0 1 0 0,0 1-1 0 0,0-1 0 0 0,0 0 1 0 0,0 0-1 0 0,1 0 1 0 0,-1 0-1 0 0,0 0 1 0 0,0 0-1 0 0,0 0 0 0 0,0 0 1 0 0,0 0-1 0 0,1 0 1 0 0,-1 0-1 0 0,0 1 1 0 0,0-1-1 0 0,0 0 0 0 0,0 0 1 0 0,1 0-1 0 0,-1 0 1 0 0,0 0-1 0 0,0 0 0 0 0,0 0 1 0 0,0-1-1 0 0,1 1 1 0 0,-1 0-1 0 0,0 0 1 0 0,0 0-1 0 0,0 0 0 0 0,0 0 1 0 0,0 0-1 0 0,1 0 1 0 0,-1 0-1 0 0,0 0 1 0 0,6-12 185 0 0,10-35 516 0 0,10-81-377 0 0,14-180-1 0 0,-32 231-244 0 0,-5 5 43 0 0,-3 0 0 0 0,-12-106 0 0 0,6 142-22 0 0,-1 0 1 0 0,-17-54 0 0 0,19 73-45 0 0,1 8-11 0 0,1 0 0 0 0,-1 0 0 0 0,-1 0 0 0 0,1 1 0 0 0,-8-9 0 0 0,-4-9 247 0 0,16 26-263 0 0,0 0 0 0 0,0 0-1 0 0,0-1 1 0 0,0 1 0 0 0,0 0 0 0 0,0 0 0 0 0,0 0 0 0 0,-1 0-1 0 0,1 0 1 0 0,0 0 0 0 0,0-1 0 0 0,0 1 0 0 0,0 0 0 0 0,0 0-1 0 0,0 0 1 0 0,0 0 0 0 0,0 0 0 0 0,-1 0 0 0 0,1 0 0 0 0,0 0-1 0 0,0 0 1 0 0,0 0 0 0 0,0 0 0 0 0,0-1 0 0 0,0 1 0 0 0,-1 0-1 0 0,1 0 1 0 0,0 0 0 0 0,0 0 0 0 0,0 0 0 0 0,0 0 0 0 0,0 0-1 0 0,0 0 1 0 0,-1 0 0 0 0,1 0 0 0 0,0 0 0 0 0,0 0 0 0 0,0 0-1 0 0,0 1 1 0 0,0-1 0 0 0,-1 0 0 0 0,1 0 0 0 0,0 0 0 0 0,0 0-1 0 0,0 0 1 0 0,0 0 0 0 0,0 0 0 0 0,0 0 0 0 0,0 0 0 0 0,-1 0-1 0 0,1 0 1 0 0,0 1 0 0 0,0-1 0 0 0,0 0 0 0 0,0 0 0 0 0,-5 12 434 0 0,-1 15-253 0 0,2 39 150 0 0,0-6-39 0 0,2 1-1 0 0,3-1 1 0 0,10 71 0 0 0,15 89 391 0 0,-16-120-406 0 0,-9-93-287 0 0,3 41 220 0 0,2-1 0 0 0,2 0 0 0 0,2-1 0 0 0,21 57 0 0 0,-17-82 69 0 0,-14-21-300 0 0,0 1 0 0 0,1-1 1 0 0,-1 1-1 0 0,1-1 1 0 0,-1 0-1 0 0,0 1 0 0 0,1-1 1 0 0,-1 0-1 0 0,1 1 0 0 0,-1-1 1 0 0,1 0-1 0 0,-1 0 0 0 0,1 0 1 0 0,0 1-1 0 0,-1-1 0 0 0,1 0 1 0 0,-1 0-1 0 0,1 0 1 0 0,-1 0-1 0 0,1 0 0 0 0,-1 0 1 0 0,1 0-1 0 0,0 0 0 0 0,-1 0 1 0 0,1 0-1 0 0,-1 0 0 0 0,1-1 1 0 0,-1 1-1 0 0,1 0 0 0 0,-1 0 1 0 0,1 0-1 0 0,-1-1 1 0 0,1 1-1 0 0,-1 0 0 0 0,1-1 1 0 0,-1 1-1 0 0,1-1 0 0 0,0 0 116 0 0,-1-2-106 0 0,1-1 0 0 0,0 0 1 0 0,0 1-1 0 0,0-1 0 0 0,0 0 0 0 0,3-4 1 0 0,3-14 9 0 0,-5 11-17 0 0,0 0-1 0 0,-1-1 1 0 0,0-20 0 0 0,-1-7-2 0 0,7-50 2 0 0,-2 46-1 0 0,-3-1 0 0 0,-1 1 0 0 0,-9-84 0 0 0,-19-95 26 0 0,3 25-12 0 0,17 158-16 0 0,2 9 34 0 0,-4-58 0 0 0,9 87 318 0 0,0 4-281 0 0,10 159 449 0 0,26 75 16 0 0,-35-225-517 0 0,6 50 143 0 0,23 93 0 0 0,-23-118-117 0 0,-7-29-44 0 0,2-1 0 0 0,-1 1 1 0 0,1-1-1 0 0,0 1 1 0 0,0-1-1 0 0,1 0 1 0 0,0 0-1 0 0,5 9 1 0 0,-5-12-4 0 0,-1 1 1 0 0,0-1-1 0 0,1 1 0 0 0,-2-1 1 0 0,1 1-1 0 0,1 6 1 0 0,0-3-3 0 0,-1-5 8 0 0,-1 0-3 0 0,-6-4-15 0 0,4 1 3 0 0,1-1 0 0 0,-1 1-1 0 0,1-1 1 0 0,0 1 0 0 0,-1 0 0 0 0,1-1 0 0 0,0 1-1 0 0,-1-1 1 0 0,1 1 0 0 0,0-1 0 0 0,-1 1 0 0 0,1-1 0 0 0,0 1-1 0 0,0-1 1 0 0,0 0 0 0 0,0 1 0 0 0,0-1 0 0 0,-1 1-1 0 0,1-1 1 0 0,0 1 0 0 0,0-1 0 0 0,0 0 0 0 0,0 1 0 0 0,0-1-1 0 0,1 1 1 0 0,-1-2 0 0 0,0 1-3 0 0,-5-28-32 0 0,-2 1 0 0 0,-1 0-1 0 0,-21-48 1 0 0,12 33-16 0 0,-4-9-136 0 0,-3 0 1 0 0,-40-64-1 0 0,38 74-41 0 0,-35-40 0 0 0,45 60 114 0 0,-24-46 0 0 0,9 12-9 0 0,21 40 78 0 0,2-1 0 0 0,-8-20-1 0 0,8 19 12 0 0,4 10 9 0 0,0 0 1 0 0,-1 0 0 0 0,0 1 0 0 0,-1 0 0 0 0,0 0 0 0 0,-7-7-1 0 0,12 14 23 0 0,1-1-1 0 0,-1 0 1 0 0,0 1 0 0 0,0-1-1 0 0,1 0 1 0 0,-1 1-1 0 0,0-1 1 0 0,0 1 0 0 0,0 0-1 0 0,0-1 1 0 0,1 1-1 0 0,-1-1 1 0 0,0 1-1 0 0,0 0 1 0 0,0 0 0 0 0,0 0-1 0 0,0 0 1 0 0,0-1-1 0 0,0 1 1 0 0,0 0-1 0 0,0 0 1 0 0,0 1 0 0 0,0-1-1 0 0,-1 0 1 0 0,0 1-2 0 0,0 0 0 0 0,0 0-1 0 0,0 0 1 0 0,0 0 0 0 0,1 1 0 0 0,-1-1 0 0 0,0 0 0 0 0,1 1 0 0 0,-1-1 0 0 0,-2 4 0 0 0,-1 3-4 0 0,-1 0 1 0 0,2 1 0 0 0,-9 17 0 0 0,4-2 4 0 0,0 0 0 0 0,2 0 0 0 0,0 1 0 0 0,2 0 0 0 0,0 0 1 0 0,2 1-1 0 0,0 29 0 0 0,7 23 2 0 0,16 96 1 0 0,-1-21 0 0 0,-11-84 0 0 0,2 0 0 0 0,27 92 0 0 0,-15-96 0 0 0,-20-59 2 0 0,1-1 1 0 0,0 1-1 0 0,0-1 1 0 0,0 1-1 0 0,1-1 1 0 0,0 0-1 0 0,0 0 1 0 0,7 7-1 0 0,-11-14 0 0 0,1 1-1 0 0,-1 0 0 0 0,1-1 1 0 0,-1 1-1 0 0,1 0 0 0 0,-1-1 1 0 0,0 1-1 0 0,1-1 0 0 0,-1 1 1 0 0,0-1-1 0 0,0 1 0 0 0,0-3 1 0 0,10-184 6 0 0,0 18-8 0 0,-10 154 0 0 0,-7-367 0 0 0,-2 104 0 0 0,4 244 0 0 0,0-14 0 0 0,-9 82 9 0 0,8 9 34 0 0,-1 74 1 0 0,7-86-20 0 0,7 161 259 0 0,-5-155-181 0 0,1-16-14 0 0,6 30 0 0 0,-4-28 24 0 0,-1 0 0 0 0,2 25 0 0 0,19 247 885 0 0,-22-274-849 0 0,1 0-1 0 0,8 20 0 0 0,4 22 290 0 0,-5-27-5 0 0,-11-34-188 0 0,-9-47-255 0 0,-1-5-39 0 0,-6-71-1 0 0,13 83 42 0 0,-14-321-321 0 0,17 121-36 0 0,9 163-4 0 0,-5 98 365 0 0,7 31 3 0 0,3 9 5 0 0,-2 0 1 0 0,3 73-1 0 0,-3 21 30 0 0,-3-26 37 0 0,1 10 88 0 0,-7-114-116 0 0,-2-12-2 0 0,1-1 0 0 0,0 0-1 0 0,0 0 1 0 0,1 0 0 0 0,1-1 0 0 0,0 1-1 0 0,10 19 1 0 0,-14-32-40 0 0,0-1-1 0 0,0 1 1 0 0,0 0-1 0 0,0 0 0 0 0,0 0 1 0 0,0 0-1 0 0,0 0 1 0 0,0 0-1 0 0,0 0 1 0 0,0 0-1 0 0,0 0 0 0 0,0-1 1 0 0,0 1-1 0 0,0 0 1 0 0,0 0-1 0 0,0 0 1 0 0,0 0-1 0 0,0 0 0 0 0,0 0 1 0 0,0 0-1 0 0,0 0 1 0 0,0 0-1 0 0,0 0 1 0 0,0-1-1 0 0,0 1 0 0 0,0 0 1 0 0,0 0-1 0 0,1 0 1 0 0,-1 0-1 0 0,0 0 1 0 0,0 0-1 0 0,0 0 0 0 0,0 0 1 0 0,0 0-1 0 0,0 0 1 0 0,0 0-1 0 0,0 0 1 0 0,0 0-1 0 0,0 0 0 0 0,1 0 1 0 0,-1 0-1 0 0,0 0 1 0 0,0 0-1 0 0,0 0 1 0 0,0 0-1 0 0,0 0 0 0 0,0 0 1 0 0,0 0-1 0 0,0 0 1 0 0,0 0-1 0 0,1 0 1 0 0,-1 0-1 0 0,0 0 0 0 0,0 0 1 0 0,0 0-1 0 0,0 0 1 0 0,0 0-1 0 0,0 0 1 0 0,2-26-60 0 0,0-39 30 0 0,1 0-63 0 0,-10-116 0 0 0,-17-5-14 0 0,14 121-1 0 0,-28-102 0 0 0,14 76 44 0 0,-21-137-38 0 0,34 196 86 0 0,9 28 12 0 0,1 0 0 0 0,-1 1 0 0 0,1-1 0 0 0,0-1 1 0 0,-1 1-1 0 0,2 0 0 0 0,-2-6 0 0 0,-6 54 3 0 0,-34 257 34 0 0,26-184-12 0 0,1-12 103 0 0,2-25 92 0 0,3 2-1 0 0,2 107 1 0 0,8-176-175 0 0,0-6-29 0 0,1 1 0 0 0,-1 0 0 0 0,1 0 0 0 0,0-1 0 0 0,3 10 0 0 0,1-33-119 0 0,-2-16 36 0 0,-3-51-102 0 0,-3 1 0 0 0,-25-146 0 0 0,22 189 80 0 0,2-1 0 0 0,2 0 0 0 0,2 0 0 0 0,5-42 0 0 0,-5 79 81 0 0,0-7-41 0 0,1 0 0 0 0,0 0 0 0 0,1 0 0 0 0,0 0 0 0 0,1 0 0 0 0,0 1 0 0 0,0-1 1 0 0,6-10-1 0 0,-9 19 44 0 0,1 1 1 0 0,-1-1-1 0 0,1 0 1 0 0,-1 0 0 0 0,1 1-1 0 0,-1-1 1 0 0,1 0-1 0 0,-1 1 1 0 0,1-1 0 0 0,0 0-1 0 0,0 1 1 0 0,-1-1-1 0 0,1 1 1 0 0,0-1 0 0 0,0 1-1 0 0,-1 0 1 0 0,2-1-1 0 0,-1 1 6 0 0,0 0 0 0 0,0 1-1 0 0,0-1 1 0 0,0 0-1 0 0,0 1 1 0 0,0-1 0 0 0,0 0-1 0 0,-1 1 1 0 0,1-1-1 0 0,0 1 1 0 0,0 0-1 0 0,-1-1 1 0 0,1 1 0 0 0,0-1-1 0 0,0 1 1 0 0,-1 0-1 0 0,1 0 1 0 0,-1-1 0 0 0,1 1-1 0 0,-1 0 1 0 0,1 0-1 0 0,-1 0 1 0 0,1 0-1 0 0,-1 0 1 0 0,1 1 0 0 0,42 98-38 0 0,-23-49 26 0 0,4 17-3 0 0,37 148-20 0 0,-50-171 18 0 0,10 87 1 0 0,0 2-14 0 0,-6-50 10 0 0,-10-51-9 0 0,17 62 0 0 0,-21-94 27 0 0,-1 0 0 0 0,0 0 0 0 0,0 0 1 0 0,1 0-1 0 0,-1 0 0 0 0,0 0 0 0 0,1 0 0 0 0,-1 0 1 0 0,1 0-1 0 0,0 0 0 0 0,-1 0 0 0 0,1 0 0 0 0,0 0 0 0 0,-1-1 1 0 0,1 1-1 0 0,0 0 0 0 0,0 0 0 0 0,0-1 0 0 0,2 2 1 0 0,-3-2 1 0 0,0 0 0 0 0,1 0 0 0 0,-1 0 0 0 0,1-1 0 0 0,-1 1 0 0 0,1 0 0 0 0,-1 0 0 0 0,0 0 0 0 0,1-1 0 0 0,-1 1 0 0 0,1 0 0 0 0,-1 0 1 0 0,0-1-1 0 0,1 1 0 0 0,-1 0 0 0 0,0-1 0 0 0,0 1 0 0 0,1 0 0 0 0,-1-1 0 0 0,0 1 0 0 0,0-1 0 0 0,1 0 0 0 0,8-22-32 0 0,58-310-37 0 0,-32 104 46 0 0,-2-25-78 0 0,-29 213 80 0 0,-2 22-2 0 0,0-1 0 0 0,1 1 0 0 0,9-31 0 0 0,-12 49 25 0 0,1 0 1 0 0,-1 0-1 0 0,0 0 0 0 0,1 0 1 0 0,-1 0-1 0 0,1 0 1 0 0,-1 0-1 0 0,1 0 1 0 0,-1 0-1 0 0,1 0 0 0 0,0 0 1 0 0,0 0-1 0 0,-1 0 1 0 0,1 1-1 0 0,0-1 1 0 0,1-1-1 0 0,-1 2 1 0 0,-1 0-1 0 0,1 0 0 0 0,-1 0 1 0 0,1 0-1 0 0,-1 0 0 0 0,1 0 1 0 0,-1 0-1 0 0,1 0 1 0 0,-1 0-1 0 0,1 0 0 0 0,-1 0 1 0 0,1 1-1 0 0,0-1 1 0 0,-1 0-1 0 0,0 0 0 0 0,1 1 1 0 0,-1-1-1 0 0,1 0 0 0 0,-1 0 1 0 0,1 1-1 0 0,-1-1 1 0 0,0 0-1 0 0,1 1 0 0 0,-1-1 1 0 0,1 1-1 0 0,5 7-4 0 0,-1-1-1 0 0,0 1 0 0 0,8 15 1 0 0,-12-21 5 0 0,5 9 0 0 0,35 66 0 0 0,46 119 0 0 0,-57-103 4 0 0,24 125 0 0 0,-32-68 1 0 0,-10-59-2 0 0,12 81 37 0 0,-24-130 152 0 0,0-42-106 0 0,0-8-60 0 0,-9-216 51 0 0,8 194-72 0 0,-17-286 26 0 0,14 261-27 0 0,-3 0 1 0 0,-15-58-1 0 0,2-15-2 0 0,15 82-2 0 0,-14-52 0 0 0,19 97 1 0 0,0 1 0 0 0,0-1 0 0 0,0 0 0 0 0,0 0 0 0 0,0 1 0 0 0,-1-1 0 0 0,1 1 0 0 0,0-1 0 0 0,0 0 0 0 0,0 1 0 0 0,-1-1 0 0 0,1 0 0 0 0,0 1 0 0 0,-1-1-1 0 0,1 1 1 0 0,0-1 0 0 0,-1 1 0 0 0,1-1 0 0 0,-1 1 0 0 0,1-1 0 0 0,-1 1 0 0 0,1-1 0 0 0,-1 1 0 0 0,1 0 0 0 0,-2-1 0 0 0,-4 14 53 0 0,0 25 9 0 0,3 23-32 0 0,0 153 73 0 0,2-72-46 0 0,0-90-28 0 0,5 52-1 0 0,0-37 61 0 0,-5 89 0 0 0,-2-71-19 0 0,12-106-100 0 0,-3 8 21 0 0,5-38 0 0 0,-8 34 6 0 0,61-419-50 0 0,-31 78-72 0 0,-21 306-122 0 0,7 118 215 0 0,16 103 0 0 0,-27-77 31 0 0,-8 149 0 0 0,-2-201 6 0 0,-14 192 28 0 0,-2-68 196 0 0,16-155 115 0 0,-1-15-249 0 0,-1-21-128 0 0,3 24 55 0 0,-6-49-15 0 0,-55-428 0 0 0,38 325-80 0 0,-4-26-63 0 0,27 171 31 0 0,0 1 1 0 0,-1 0-1 0 0,-1 0 0 0 0,1 0 1 0 0,-2 0-1 0 0,-6-14 1 0 0,9 21-39 0 0,0 4-168 0 0,0-1 278 0 0,0 0 0 0 0,1 1 1 0 0,-1-1-1 0 0,0 1 0 0 0,0-1 0 0 0,1 1 0 0 0,-1-1 1 0 0,1 1-1 0 0,-1-1 0 0 0,1 4 0 0 0,-1-3-10 0 0,-28 137-115 0 0,9-39 122 0 0,9-47 15 0 0,-6 74 1 0 0,9-55 11 0 0,4-45 7 0 0,-13 44 0 0 0,10-45 1 0 0,-6 42 1 0 0,6-13 71 0 0,1-129-63 0 0,-5-59-1 0 0,-20-142 5 0 0,-4 25-3 0 0,1-123-2 0 0,15 261 10 0 0,15 93-20 0 0,3-17 2 0 0,-7 526 260 0 0,10-400-100 0 0,16 121 1 0 0,-10-162-91 0 0,2 17 18 0 0,3 100 1 0 0,-8-97-61 0 0,-6-85-28 0 0,-1 0 0 0 0,-1 1 0 0 0,-8-29 0 0 0,-98-381-70 0 0,63 223-284 0 0,46 201 349 0 0,0-1-50 0 0,-1-1 1 0 0,1 0 0 0 0,-1 0-1 0 0,0 1 1 0 0,1-1-1 0 0,-1 0 1 0 0,0 1 0 0 0,-1-1-1 0 0,1 1 1 0 0,0 0-1 0 0,-1-1 1 0 0,1 1-1 0 0,-4-3 1 0 0,4 4-105 0 0,-2 10-270 0 0,2-7 424 0 0,-1 0 0 0 0,1 0 0 0 0,0 0 0 0 0,0 0 0 0 0,1 0 0 0 0,-1 1 0 0 0,0-1 0 0 0,1 0 0 0 0,-1 1 0 0 0,1-1 0 0 0,0 3 0 0 0,-1 5-1 0 0,-23 215-56 0 0,20-160 52 0 0,6 104 0 0 0,38 144 10 0 0,-28-262 13 0 0,11 24 107 0 0,-15-61-27 0 0,-4-21-16 0 0,-3-30-12 0 0,-1 32-74 0 0,-1-38 21 0 0,-12-84 1 0 0,6 77-9 0 0,-28-168 11 0 0,-6-73 5 0 0,14-62-20 0 0,15 294 2 0 0,5 36 0 0 0,5 17-1 0 0,2 7 0 0 0,15 231 13 0 0,-12-152-10 0 0,22 211 21 0 0,4-135 28 0 0,-22-93 3 0 0,25 102-1 0 0,-14-83-20 0 0,-13-56-15 0 0,1 1 1 0 0,1-1-1 0 0,18 41 0 0 0,-18-49 48 0 0,2-1-1 0 0,1 0 1 0 0,20 28 0 0 0,-30-44-62 0 0,1 0 0 0 0,-1 0 0 0 0,1-1 1 0 0,0 1-1 0 0,0 0 0 0 0,-1 0 1 0 0,1-1-1 0 0,0 1 0 0 0,0-1 0 0 0,0 1 1 0 0,-1-1-1 0 0,1 1 0 0 0,0-1 0 0 0,0 1 1 0 0,0-1-1 0 0,0 0 0 0 0,0 1 0 0 0,0-1 1 0 0,0 0-1 0 0,0 0 0 0 0,0 0 0 0 0,0 0 1 0 0,0 0-1 0 0,0 0 0 0 0,0 0 1 0 0,0 0-1 0 0,0 0 0 0 0,0 0 0 0 0,0-1 1 0 0,0 1-1 0 0,0 0 0 0 0,0-1 0 0 0,0 1 1 0 0,0-1-1 0 0,0 1 0 0 0,0-1 0 0 0,-1 1 1 0 0,1-1-1 0 0,0 0 0 0 0,0 1 0 0 0,0-2 1 0 0,4-3-4 0 0,-1 0 0 0 0,-1 0 1 0 0,1-1-1 0 0,-1 1 1 0 0,4-8-1 0 0,-3 4-5 0 0,0 1 1 0 0,0 0 0 0 0,0 0 0 0 0,-1 0 0 0 0,0-1 1 0 0,-1 1-1 0 0,0-1 0 0 0,0 0 0 0 0,0-10 0 0 0,25-185-38 0 0,-26 179 19 0 0,0 0 1 0 0,-2-1-1 0 0,-5-34 0 0 0,0 6-55 0 0,3 31 20 0 0,-1 1 0 0 0,-2 0 0 0 0,-11-32 0 0 0,2 5-59 0 0,13 44 85 0 0,1 0 0 0 0,-2 0 0 0 0,1-1 0 0 0,0 1 0 0 0,-1 1-1 0 0,-4-6 1 0 0,7 9-24 0 0,-10 23-166 0 0,5 11 197 0 0,3-17 17 0 0,-9 70-13 0 0,2 103 1 0 0,32 120 2 0 0,-16-220 14 0 0,-5-54 1 0 0,12 59 0 0 0,-10-72 0 0 0,0-3 0 0 0,0 0 0 0 0,1 0 0 0 0,1-1 0 0 0,1 0 0 0 0,17 33 0 0 0,-7-12 8 0 0,-17-39-8 0 0,0 0 0 0 0,1 1 0 0 0,-1-1 0 0 0,0 0 0 0 0,0 0 0 0 0,0 0 0 0 0,1 1 0 0 0,-1-1 0 0 0,0 0 0 0 0,0 0 0 0 0,1 0 0 0 0,-1 1 0 0 0,0-1 0 0 0,1 0 0 0 0,-1 0 0 0 0,0 0 0 0 0,0 0 0 0 0,1 0 0 0 0,-1 0 0 0 0,0 0 0 0 0,1 0 0 0 0,-1 0 0 0 0,0 0 0 0 0,1 0 0 0 0,-1 0 0 0 0,0 0 0 0 0,1 0 0 0 0,-1 0 0 0 0,0 0 0 0 0,0 0 0 0 0,1 0 0 0 0,-1 0 0 0 0,0 0 0 0 0,1-1 0 0 0,-1 1 0 0 0,0 0 0 0 0,0 0 0 0 0,1 0 0 0 0,-1 0 0 0 0,0-1 0 0 0,0 1 0 0 0,1 0 0 0 0,-1 0 0 0 0,0-1 0 0 0,0 1 0 0 0,0 0 0 0 0,0 0 0 0 0,1-1 0 0 0,-1 1 0 0 0,0-1 0 0 0,6-13-4 0 0,-1-1 1 0 0,-1 0 0 0 0,0 0 0 0 0,-1 0-1 0 0,-1-1 1 0 0,1-17 0 0 0,4-366-54 0 0,-12 158-14 0 0,1 133 2 0 0,1 79-7 0 0,2-1 0 0 0,4-46 0 0 0,-3 54 21 0 0,-1 18 30 0 0,1-1 0 0 0,0 1 0 0 0,0-1 0 0 0,1 1-1 0 0,-1-1 1 0 0,1 1 0 0 0,1-6 0 0 0,1-20-158 0 0,-3 24 135 0 0,0 5 24 0 0,1 1 4 0 0,1 1 18 0 0,0 0 1 0 0,0-1-1 0 0,-1 1 1 0 0,1 0-1 0 0,0 0 0 0 0,-1 0 1 0 0,1 0-1 0 0,0 0 1 0 0,-1 0-1 0 0,1 0 1 0 0,-1 0-1 0 0,0 1 1 0 0,1-1-1 0 0,-1 1 0 0 0,1 1 1 0 0,20 30-19 0 0,-20-30 20 0 0,31 51 0 0 0,37 85 0 0 0,-59-110 2 0 0,15 57 0 0 0,-15-45 2 0 0,7 16 1 0 0,23 91 22 0 0,-40-145-24 0 0,8 38 53 0 0,1-1 1 0 0,3-1-1 0 0,24 57 1 0 0,-21-72 83 0 0,-16-23-136 0 0,1-1 0 0 0,-1 1 0 0 0,0-1-1 0 0,1 0 1 0 0,-1 1 0 0 0,1-1 0 0 0,-1 1 0 0 0,1-1 0 0 0,-1 0 0 0 0,1 1 0 0 0,-1-1 0 0 0,1 0 0 0 0,-1 0 0 0 0,1 1 0 0 0,-1-1-1 0 0,1 0 1 0 0,-1 0 0 0 0,1 0 0 0 0,0 0 0 0 0,-1 0 0 0 0,1 0 0 0 0,-1 1 0 0 0,1-2 0 0 0,0 1 0 0 0,-1 0 0 0 0,1 0 0 0 0,-1 0-1 0 0,1 0 1 0 0,0 0 0 0 0,-1 0 0 0 0,1 0 0 0 0,-1-1 0 0 0,1 1 0 0 0,-1 0 0 0 0,1-1 0 0 0,-1 1 0 0 0,1 0 0 0 0,-1-1 0 0 0,1 1 0 0 0,-1 0-1 0 0,1-1 1 0 0,-1 1 0 0 0,0-1 0 0 0,1 1 0 0 0,-1-1 0 0 0,5-6-4 0 0,-1 0 0 0 0,0-1 0 0 0,-1 1 0 0 0,0-1 0 0 0,0 1 0 0 0,-1-1 0 0 0,0 0 0 0 0,0 0 0 0 0,-1 0 0 0 0,1-9 0 0 0,0 1-1 0 0,8-46-21 0 0,-3-1 0 0 0,0-73 0 0 0,-13-90-86 0 0,1 174-30 0 0,-13-61-1 0 0,9 66-153 0 0,-3-57 0 0 0,15-12-1412 0 0,21 155 967 0 0,7 23 852 0 0,-3 2 0 0 0,-2 1 0 0 0,-4 1 0 0 0,22 105-1 0 0,-37-131 149 0 0,-3 0 0 0 0,0 0-1 0 0,-4 55 1 0 0,1-88-212 0 0,0 13 58 0 0,-5-38 212 0 0,-41-367-271 0 0,43 361-48 0 0,-8-124-1 0 0,5-50 30 0 0,5 501 108 0 0,0-101 90 0 0,-1-178-147 0 0,-7 43-1 0 0,5-46-41 0 0,1-3-1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5:07.539"/>
    </inkml:context>
    <inkml:brush xml:id="br0">
      <inkml:brushProperty name="width" value="0.1" units="cm"/>
      <inkml:brushProperty name="height" value="0.1" units="cm"/>
      <inkml:brushProperty name="color" value="#FFFFFF"/>
    </inkml:brush>
  </inkml:definitions>
  <inkml:trace contextRef="#ctx0" brushRef="#br0">628 2552 4120 0 0,'-11'2'12'0'0,"0"0"0"0"0,0 1 0 0 0,1 1 0 0 0,-1 0 0 0 0,1 0 0 0 0,0 1 0 0 0,0 0 0 0 0,1 1 0 0 0,-1 0 0 0 0,1 0 0 0 0,-8 8 0 0 0,16-12-12 0 0,0-1 0 0 0,0 0 1 0 0,-1 1-1 0 0,1-1 0 0 0,0 0 1 0 0,0 0-1 0 0,-1 0 0 0 0,1 0 1 0 0,-1 0-1 0 0,1 0 0 0 0,-1 0 0 0 0,1-1 1 0 0,-1 1-1 0 0,1-1 0 0 0,-1 1 1 0 0,0-1-1 0 0,1 1 0 0 0,-1-1 1 0 0,0 0-1 0 0,1 0 0 0 0,-1 0 0 0 0,0 0 1 0 0,1 0-1 0 0,-1 0 0 0 0,0 0 1 0 0,-2-1-1 0 0,2 1-13 0 0,1 0 1 0 0,-1 0 0 0 0,0 1-1 0 0,0-1 1 0 0,0 0-1 0 0,1 1 1 0 0,-1-1 0 0 0,0 1-1 0 0,1-1 1 0 0,-1 1-1 0 0,0 0 1 0 0,-1 1 0 0 0,1-1-4 0 0,1 0 1 0 0,-1 0 0 0 0,0 0-1 0 0,1 0 1 0 0,-1-1 0 0 0,0 1-1 0 0,1-1 1 0 0,-1 1 0 0 0,0-1 0 0 0,0 0-1 0 0,1 1 1 0 0,-1-1 0 0 0,0 0-1 0 0,-2 0 1 0 0,1-1-10 0 0,-1 0 1 0 0,1 0-1 0 0,0 0 0 0 0,0 0 0 0 0,0-1 1 0 0,0 1-1 0 0,0-1 0 0 0,0 0 0 0 0,0 0 0 0 0,0 0 1 0 0,1 0-1 0 0,-1-1 0 0 0,1 1 0 0 0,0 0 0 0 0,-1-1 1 0 0,1 0-1 0 0,0 0 0 0 0,1 1 0 0 0,-1-1 1 0 0,-2-6-1 0 0,1 4 5 0 0,-4-3 4 0 0,6 8 14 0 0,0-1 0 0 0,0 0 1 0 0,0 0-1 0 0,0 0 1 0 0,0 0-1 0 0,0 0 1 0 0,1 0-1 0 0,-1 0 1 0 0,0 0-1 0 0,1 0 1 0 0,-1 0-1 0 0,1-1 1 0 0,-1 1-1 0 0,1 0 1 0 0,-1 0-1 0 0,1-1 1 0 0,-1-1-1 0 0,3-24-2 0 0,7-40-1 0 0,-3 31 5 0 0,-5 30 11 0 0,1 1 1 0 0,-1 0-1 0 0,1-1 0 0 0,0 1 0 0 0,0 0 1 0 0,0 0-1 0 0,1 0 0 0 0,0 1 1 0 0,0-1-1 0 0,0 1 0 0 0,0-1 1 0 0,1 1-1 0 0,0 0 0 0 0,0 0 1 0 0,0 1-1 0 0,0-1 0 0 0,0 1 0 0 0,1 0 1 0 0,0 0-1 0 0,-1 0 0 0 0,1 1 1 0 0,0 0-1 0 0,0 0 0 0 0,1 0 1 0 0,-1 0-1 0 0,0 1 0 0 0,1 0 1 0 0,7-1-1 0 0,3 2 114 0 0,-4 0-3 0 0,0 0-1 0 0,0 0 1 0 0,0 1-1 0 0,1 1 1 0 0,-1 0-1 0 0,13 4 1 0 0,-2 2 83 0 0,237 82 1494 0 0,-205-68-1320 0 0,-2 3 1 0 0,84 51-1 0 0,-9 11 117 0 0,90 56 156 0 0,-164-111-500 0 0,1-3 1 0 0,69 26 0 0 0,96 31 155 0 0,-169-66-218 0 0,69 15 0 0 0,-5-3-16 0 0,-109-29-81 0 0,1 0 0 0 0,0-1 0 0 0,0 0 0 0 0,0 0 0 0 0,0-1 0 0 0,0 0 0 0 0,0 0-1 0 0,0-1 1 0 0,0 0 0 0 0,0 0 0 0 0,13-2 0 0 0,-19 2-6 0 0,0-1 0 0 0,-1 1 0 0 0,1 0 0 0 0,0-1 0 0 0,0 1 0 0 0,-1 0 0 0 0,1-1 0 0 0,0 1 0 0 0,-1-1 0 0 0,1 1 0 0 0,-1-1 0 0 0,1 1 0 0 0,-1-1 0 0 0,1 1 1 0 0,-1-1-1 0 0,1 0 0 0 0,-1 1 0 0 0,1-1 0 0 0,-1 0 0 0 0,0 1 0 0 0,1-1 0 0 0,-1 0 0 0 0,0 0 0 0 0,0 1 0 0 0,1-1 0 0 0,-1 0 0 0 0,0 0 0 0 0,0 1 0 0 0,0-1 0 0 0,0 0 0 0 0,0 0 0 0 0,0 0 0 0 0,0 1 0 0 0,0-1 0 0 0,0 0 0 0 0,-1 0 0 0 0,1 1 0 0 0,0-1 0 0 0,0 0 0 0 0,-1 0 0 0 0,1 1 0 0 0,-1-1 0 0 0,1 0 0 0 0,0 1 1 0 0,-1-1-1 0 0,1 1 0 0 0,-1-1 0 0 0,1 0 0 0 0,-1 1 0 0 0,0-1 0 0 0,-5-6-45 0 0,-1 0 1 0 0,1 0-1 0 0,-1 1 0 0 0,-9-6 1 0 0,-1-2 5 0 0,-7-6-47 0 0,-1 1 0 0 0,0 1 0 0 0,-47-24 1 0 0,53 33 51 0 0,0 1 0 0 0,-1 0 0 0 0,0 2 0 0 0,-1 0 1 0 0,1 1-1 0 0,-32-3 0 0 0,2 3-1 0 0,0 2-1 0 0,-1 3 1 0 0,1 1-1 0 0,-1 3 1 0 0,1 2-1 0 0,1 2 1 0 0,-68 20-1 0 0,-219 80-3 0 0,20 8 43 0 0,169-58 9 0 0,95-38 0 0 0,1 3 1 0 0,-85 51-1 0 0,-166 130 111 0 0,288-193-76 0 0,0 1 0 0 0,-26 27 0 0 0,37-35-15 0 0,-1 0 0 0 0,1 0-1 0 0,0 1 1 0 0,0 0 0 0 0,0-1 0 0 0,1 1-1 0 0,0 0 1 0 0,0 0 0 0 0,0 1-1 0 0,0-1 1 0 0,1 0 0 0 0,0 1 0 0 0,0-1-1 0 0,0 7 1 0 0,1-10-9 0 0,0 0-1 0 0,0 0 1 0 0,1 0-1 0 0,-1 0 1 0 0,0 0 0 0 0,1 0-1 0 0,0 0 1 0 0,-1 0-1 0 0,1 0 1 0 0,0 0 0 0 0,0-1-1 0 0,0 1 1 0 0,0 0-1 0 0,0-1 1 0 0,1 1-1 0 0,-1-1 1 0 0,0 1 0 0 0,1-1-1 0 0,-1 1 1 0 0,1-1-1 0 0,0 0 1 0 0,-1 0 0 0 0,1 0-1 0 0,0 0 1 0 0,2 1-1 0 0,5 2 29 0 0,0-1-1 0 0,0-1 1 0 0,1 1-1 0 0,10 0 1 0 0,-6 0-16 0 0,191 35 414 0 0,318 19 0 0 0,-373-52-375 0 0,199-19 0 0 0,60-32-47 0 0,4-28-8 0 0,252-70-7 0 0,-385 77 2 0 0,-37 9 4 0 0,264-40 28 0 0,-365 74-13 0 0,111-17 12 0 0,434-44 112 0 0,-120-15-3 0 0,-281 42-71 0 0,46-23 9 0 0,-229 53-60 0 0,43-15 32 0 0,237-104-1 0 0,12-2-28 0 0,-285 111-15 0 0,31-14 3 0 0,64-31 7 0 0,-13 4-15 0 0,-84 33-3 0 0,-2-5 0 0 0,171-111 0 0 0,-224 127 0 0 0,282-200 17 0 0,-175 121 32 0 0,-109 81 14 0 0,-1-3 1 0 0,72-66-1 0 0,-105 84-27 0 0,-1 0 0 0 0,0-1 0 0 0,-2 0 0 0 0,0-1 0 0 0,18-36 0 0 0,-18 32 11 0 0,1 0 0 0 0,1 2 1 0 0,30-35-1 0 0,17-24 68 0 0,60-112 217 0 0,-35 51 18 0 0,-79 128-317 0 0,-1-2-1 0 0,0 1 1 0 0,-1-1-1 0 0,-1 0 1 0 0,0-1-1 0 0,-1 1 1 0 0,4-33-1 0 0,-3 0 50 0 0,-3-75-1 0 0,-3 75-39 0 0,-1-9 10 0 0,8-63-1 0 0,-5 112-39 0 0,0 0-1 0 0,0 0 0 0 0,1-1 1 0 0,0 2-1 0 0,0-1 1 0 0,1 0-1 0 0,1 1 0 0 0,-1 0 1 0 0,1 0-1 0 0,0 0 0 0 0,10-11 1 0 0,-6 10 10 0 0,0 0-1 0 0,1 0 1 0 0,0 1 0 0 0,0 0 0 0 0,1 0-1 0 0,0 1 1 0 0,19-9 0 0 0,-9 5 17 0 0,-16 8-29 0 0,0 0 0 0 0,1 1 1 0 0,-1-1-1 0 0,1 1 0 0 0,-1 0 0 0 0,1 0 0 0 0,7-1 0 0 0,2 1 12 0 0,3 0 114 0 0,-1 0 1 0 0,30 2 0 0 0,-44 0-104 0 0,-1 1 0 0 0,0 0 0 0 0,0-1 0 0 0,0 1-1 0 0,0 0 1 0 0,1 0 0 0 0,-1 0 0 0 0,0 0 0 0 0,0 0 0 0 0,-1 1 0 0 0,1-1 0 0 0,0 1 0 0 0,0-1 0 0 0,-1 1 0 0 0,1-1-1 0 0,-1 1 1 0 0,1 0 0 0 0,-1 0 0 0 0,0 0 0 0 0,0 0 0 0 0,0 0 0 0 0,0 0 0 0 0,0 0 0 0 0,0 0 0 0 0,0 0 0 0 0,-1 1 0 0 0,1 2-1 0 0,2 10 104 0 0,0-1 0 0 0,-2 1-1 0 0,1 18 1 0 0,-1-9-95 0 0,1 16 132 0 0,-6 73 0 0 0,0-52-105 0 0,3-37-52 0 0,0 0 1 0 0,-2 0 0 0 0,-1 0 0 0 0,-1-1 0 0 0,-1 1 0 0 0,0-2-1 0 0,-12 26 1 0 0,18-48-17 0 0,-3 5 0 0 0,0 1 1 0 0,1-1-1 0 0,0 1 0 0 0,-3 11 1 0 0,5-17-2 0 0,0 1 1 0 0,-1 0-1 0 0,1-1 1 0 0,0 1-1 0 0,0-1 1 0 0,-1 1-1 0 0,1 0 1 0 0,0-1-1 0 0,-1 1 1 0 0,1-1-1 0 0,-1 1 1 0 0,1-1 0 0 0,-1 1-1 0 0,1-1 1 0 0,-1 1-1 0 0,1-1 1 0 0,-1 0-1 0 0,1 1 1 0 0,-1-1-1 0 0,1 0 1 0 0,-1 1-1 0 0,0-1 1 0 0,1 0-1 0 0,-1 0 1 0 0,1 0 0 0 0,-1 0-1 0 0,0 1 1 0 0,1-1-1 0 0,-1 0 1 0 0,-1 0-1 0 0,-24-3-58 0 0,26 3 59 0 0,-5-1-13 0 0,1-1 0 0 0,0 1 0 0 0,-1-1 0 0 0,1 0 0 0 0,0 0 0 0 0,0-1-1 0 0,0 1 1 0 0,1-1 0 0 0,-6-4 0 0 0,-10-7-52 0 0,-4 0-7 0 0,0-2-1 0 0,2 0 1 0 0,-1-2-1 0 0,2 0 1 0 0,0-1-1 0 0,2-2 1 0 0,-22-27-1 0 0,-48-55-293 0 0,35 43 100 0 0,42 49 191 0 0,0 0 0 0 0,-1 1 0 0 0,-13-9-1 0 0,13 10 6 0 0,1 0-1 0 0,0 0 0 0 0,0-1 0 0 0,-11-14 1 0 0,18 18 46 0 0,-1-1 0 0 0,0 1 0 0 0,-1 0 0 0 0,0 0 0 0 0,1 0 0 0 0,-2 1 1 0 0,1 0-1 0 0,-11-6 0 0 0,7 9 7 0 0,15 10-8 0 0,16 10-6 0 0,8 4 31 0 0,0 1 0 0 0,-2 2 0 0 0,-1 1 0 0 0,-1 1 0 0 0,22 30 0 0 0,-35-40 2 0 0,21 38 1 0 0,-24-39-1 0 0,1 0 1 0 0,0 0-1 0 0,20 23 0 0 0,-17-23 4 0 0,1-2 0 0 0,1 1-1 0 0,0-2 1 0 0,1 0-1 0 0,0-1 1 0 0,1 0 0 0 0,0-2-1 0 0,21 10 1 0 0,15 8 26 0 0,-42-22-11 0 0,0 1 0 0 0,0-2 0 0 0,1 1 0 0 0,0-2 0 0 0,23 7 1 0 0,-34-11-21 0 0,0 1 1 0 0,0-1-1 0 0,0 0 1 0 0,1 0-1 0 0,-1 0 1 0 0,0 0-1 0 0,0 0 1 0 0,0 0-1 0 0,0 0 1 0 0,1-1-1 0 0,-1 1 0 0 0,0 0 1 0 0,0-1-1 0 0,0 1 1 0 0,0 0-1 0 0,0-1 1 0 0,0 1-1 0 0,0-1 1 0 0,0 0-1 0 0,0 1 1 0 0,0-1-1 0 0,0 0 1 0 0,0 0-1 0 0,1-1 1 0 0,-1 0-10 0 0,1 0 1 0 0,-1-1-1 0 0,0 1 1 0 0,0-1-1 0 0,0 1 0 0 0,0-1 1 0 0,0 0-1 0 0,0 1 1 0 0,0-6-1 0 0,0-14-10 0 0,-1 0 0 0 0,0 0-1 0 0,-2 0 1 0 0,0 0 0 0 0,-1 0 0 0 0,-7-22 0 0 0,2 4-6 0 0,-34-177-26 0 0,41 211 49 0 0,1-1 0 0 0,-1 1 1 0 0,1-1-1 0 0,0 1 1 0 0,1-1-1 0 0,0 1 0 0 0,0-1 1 0 0,0 1-1 0 0,0-1 1 0 0,5-10-1 0 0,-4 17 27 0 0,0-1 0 0 0,1 0 0 0 0,-1 1 0 0 0,0-1-1 0 0,0 1 1 0 0,1 0 0 0 0,-1-1 0 0 0,0 1 0 0 0,1 0 0 0 0,-1 1 0 0 0,4-1 0 0 0,0 1 87 0 0,-4 0-90 0 0,1 0 0 0 0,0 0 0 0 0,-1 0 0 0 0,1 1 1 0 0,-1-1-1 0 0,0 1 0 0 0,1-1 0 0 0,-1 1 0 0 0,0 0 0 0 0,0 0 0 0 0,3 4 0 0 0,3 2 36 0 0,8 7 39 0 0,-1 0 0 0 0,0 1 0 0 0,16 24 0 0 0,-1-1 29 0 0,-12-14 2 0 0,-2 0 1 0 0,0 1 0 0 0,21 51 0 0 0,-27-55-48 0 0,0 1 12 0 0,-7-16-64 0 0,0 0 0 0 0,0 0 1 0 0,0 0-1 0 0,1 0 1 0 0,0-1-1 0 0,1 0 0 0 0,-1 0 1 0 0,1 0-1 0 0,6 6 0 0 0,-8-9-8 0 0,0 0 0 0 0,0 0 0 0 0,0 1 0 0 0,-1 0 1 0 0,1-1-1 0 0,-1 1 0 0 0,3 6 0 0 0,1 2 13 0 0,-6-12-32 0 0,1 1 1 0 0,-1 0-1 0 0,1-1 0 0 0,-1 1 1 0 0,1 0-1 0 0,-1-1 0 0 0,1 1 1 0 0,-1-1-1 0 0,1 1 0 0 0,0-1 0 0 0,-1 1 1 0 0,1-1-1 0 0,0 1 0 0 0,0-1 1 0 0,-1 0-1 0 0,1 1 0 0 0,0-1 0 0 0,0 0 1 0 0,-1 0-1 0 0,1 1 0 0 0,0-1 1 0 0,0 0-1 0 0,0 0 0 0 0,-1 0 0 0 0,1 0 1 0 0,0 0-1 0 0,0 0 0 0 0,0-1 1 0 0,0 1-1 0 0,-1 0 0 0 0,1 0 1 0 0,0 0-1 0 0,0-1 0 0 0,-1 1 0 0 0,1 0 1 0 0,0-1-1 0 0,0 1 0 0 0,-1-1 1 0 0,1 1-1 0 0,0-1 0 0 0,-1 1 0 0 0,1-1 1 0 0,-1 1-1 0 0,1-1 0 0 0,-1 0 1 0 0,1 0-1 0 0,1-19-17 0 0,-2-1 8 0 0,2-29-2 0 0,0-86-17 0 0,-3 116 8 0 0,-1 1 1 0 0,-1-1 0 0 0,-1 0-1 0 0,-11-37 1 0 0,13 53 26 0 0,1 0-34 0 0,-1 0 0 0 0,1 0 0 0 0,-1 1 0 0 0,0-1 0 0 0,-4-5 0 0 0,6 8 18 0 0,-1 1 0 0 0,1-1 1 0 0,0 1-1 0 0,-1-1 0 0 0,1 1 1 0 0,-1 0-1 0 0,1-1 0 0 0,-1 1 1 0 0,1 0-1 0 0,-1 0 1 0 0,1-1-1 0 0,-1 1 0 0 0,0 0 1 0 0,1 0-1 0 0,-1 0 0 0 0,1-1 1 0 0,-1 1-1 0 0,1 0 0 0 0,-1 0 1 0 0,0 0-1 0 0,1 0 0 0 0,-1 0 1 0 0,1 0-1 0 0,-1 0 0 0 0,0 1 1 0 0,1-1-1 0 0,-1 0 0 0 0,1 0 1 0 0,-1 0-1 0 0,1 0 0 0 0,-1 1 1 0 0,1-1-1 0 0,-1 0 0 0 0,0 1 1 0 0,1-1-1 0 0,0 0 0 0 0,-1 1 1 0 0,1-1-1 0 0,-1 1 0 0 0,1-1 1 0 0,-1 1-1 0 0,1-1 0 0 0,0 1 1 0 0,-1-1-1 0 0,1 1 1 0 0,0-1-1 0 0,0 1 0 0 0,-1-1 1 0 0,1 1-1 0 0,-10 14-33 0 0,1 1 1 0 0,1 0-1 0 0,0 0 1 0 0,1 0-1 0 0,1 1 1 0 0,-7 25-1 0 0,2-6-11 0 0,-7 43-47 0 0,15-61 78 0 0,-1 1 1 0 0,-1-1 0 0 0,-1 0 0 0 0,-11 27 0 0 0,9-29 10 0 0,2 0-1 0 0,-1 0 1 0 0,-7 33 0 0 0,14-46 6 0 0,-1-1 1 0 0,1 1 0 0 0,-1 0 0 0 0,0-1 0 0 0,0 1 0 0 0,0-1 0 0 0,0 1-1 0 0,-1-1 1 0 0,1 0 0 0 0,-1 1 0 0 0,1-1 0 0 0,-1 0 0 0 0,0 0 0 0 0,0 0-1 0 0,0 0 1 0 0,0 0 0 0 0,0-1 0 0 0,-1 1 0 0 0,1-1 0 0 0,0 1 0 0 0,-1-1-1 0 0,1 0 1 0 0,-1 0 0 0 0,1 0 0 0 0,-1 0 0 0 0,1 0 0 0 0,-5 0 0 0 0,6-1 0 0 0,0 0 1 0 0,1 0 0 0 0,-1 0 0 0 0,1 0-1 0 0,-1 0 1 0 0,0 0 0 0 0,1 0 0 0 0,-1 0-1 0 0,1-1 1 0 0,-1 1 0 0 0,1 0 0 0 0,-1 0 0 0 0,1-1-1 0 0,-1 1 1 0 0,0 0 0 0 0,1-1 0 0 0,0 1-1 0 0,-1 0 1 0 0,1-1 0 0 0,-1 1 0 0 0,1-1-1 0 0,-1 1 1 0 0,1-1 0 0 0,0 1 0 0 0,-1-1 0 0 0,1 1-1 0 0,0-1 1 0 0,0 1 0 0 0,-1-1 0 0 0,1 1-1 0 0,0-1 1 0 0,0 1 0 0 0,0-1 0 0 0,-1-1-1 0 0,3-21 1 0 0,-1 17-1 0 0,11-68-23 0 0,39-134 0 0 0,-18 87-32 0 0,-29 103 31 0 0,2 0-1 0 0,0 0 0 0 0,10-18 1 0 0,-14 32 10 0 0,0 1 1 0 0,-1 0 0 0 0,1 0 0 0 0,-1-1 0 0 0,0 1 0 0 0,0-1 0 0 0,0 1 0 0 0,0-1-1 0 0,0-3 1 0 0,-1 6 3 0 0,0 1 0 0 0,0 0 0 0 0,1-1 0 0 0,-1 1 0 0 0,0 0 0 0 0,0 0 0 0 0,1-1 0 0 0,-1 1 0 0 0,0 0 0 0 0,0-1 0 0 0,1 1-1 0 0,-1 0 1 0 0,0 0 0 0 0,1 0 0 0 0,-1-1 0 0 0,0 1 0 0 0,1 0 0 0 0,-1 0 0 0 0,0 0 0 0 0,1 0 0 0 0,-1 0 0 0 0,0-1 0 0 0,1 1 0 0 0,-1 0 0 0 0,1 0 0 0 0,-1 0 0 0 0,0 0-1 0 0,1 0 1 0 0,-1 0 0 0 0,0 0 0 0 0,1 1 0 0 0,-1-1 0 0 0,1 0 0 0 0,-1 0 0 0 0,0 0 0 0 0,1 0 0 0 0,-1 0 0 0 0,0 0 0 0 0,1 1 0 0 0,-1-1 0 0 0,0 0 0 0 0,1 0 0 0 0,-1 1-1 0 0,0-1 1 0 0,0 0 0 0 0,1 1 0 0 0,1 0 24 0 0,-1 0-11 0 0,-1 0 0 0 0,1 0 0 0 0,0 0 0 0 0,-1 0 0 0 0,1 0 1 0 0,-1 0-1 0 0,1 0 0 0 0,-1 0 0 0 0,1 0 0 0 0,-1 0 0 0 0,0 0 0 0 0,1 1 1 0 0,-1-1-1 0 0,0 0 0 0 0,0 1 0 0 0,4 15 0 0 0,3 7 32 0 0,-1 0-1 0 0,-1 1 1 0 0,-2 0 0 0 0,0 0 0 0 0,-2 0 0 0 0,-1 28 0 0 0,-14 96 128 0 0,12-131-113 0 0,-1 0 0 0 0,0 0-1 0 0,-1 0 1 0 0,-1-1 0 0 0,-10 23-1 0 0,11-27 2 0 0,0 0-1 0 0,-1 16 0 0 0,-3 9 54 0 0,-11 55 296 0 0,19-87-389 0 0,1 1 0 0 0,0-1 0 0 0,0 0 0 0 0,0 1 0 0 0,1-1 0 0 0,0 0 0 0 0,0 0 0 0 0,1 0 0 0 0,-1 0 0 0 0,1 0 0 0 0,6 8 0 0 0,1 1-10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12:15:11.098"/>
    </inkml:context>
    <inkml:brush xml:id="br0">
      <inkml:brushProperty name="width" value="0.1" units="cm"/>
      <inkml:brushProperty name="height" value="0.1" units="cm"/>
      <inkml:brushProperty name="color" value="#F6630D"/>
    </inkml:brush>
  </inkml:definitions>
  <inkml:trace contextRef="#ctx0" brushRef="#br0">0 1 24575,'0'0'0,"0"0"0,0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5:23.462"/>
    </inkml:context>
    <inkml:brush xml:id="br0">
      <inkml:brushProperty name="width" value="0.1" units="cm"/>
      <inkml:brushProperty name="height" value="0.1" units="cm"/>
      <inkml:brushProperty name="color" value="#F6630D"/>
    </inkml:brush>
  </inkml:definitions>
  <inkml:trace contextRef="#ctx0" brushRef="#br0">85 263 1704 0 0,'0'0'5070'0'0,"-3"6"-4523"0"0,0 6-319 0 0,0 1 1 0 0,1 0-1 0 0,0 0 1 0 0,1-1-1 0 0,0 1 0 0 0,1 15 1 0 0,1 14 180 0 0,0-21-27 0 0,0 1 0 0 0,-2-1 1 0 0,0 1-1 0 0,-2-1 0 0 0,-10 42 0 0 0,-6 8 393 0 0,6-17-166 0 0,8-33-410 0 0,4-16-72 0 0,0 1 1 0 0,0 0-1 0 0,-1-1 1 0 0,0 0-1 0 0,0 1 0 0 0,-5 8 1 0 0,5-10 593 0 0,3-15-86 0 0,9-257 234 0 0,-7 237-756 0 0,0 1-1 0 0,12-40 0 0 0,-9 51-67 0 0,0 1 0 0 0,2 1 0 0 0,0-1 0 0 0,1 1 0 0 0,0 1 0 0 0,2-1 0 0 0,12-14 0 0 0,2-4 37 0 0,-17 25-65 0 0,0 0-1 0 0,0 2 1 0 0,1-1 0 0 0,1 1-1 0 0,-1 0 1 0 0,1 1 0 0 0,12-7 0 0 0,11-9 5 0 0,-8 6 9 0 0,53-26 0 0 0,-69 38-28 0 0,1 1 0 0 0,-1 1-1 0 0,0-1 1 0 0,1 1-1 0 0,0 1 1 0 0,0 0-1 0 0,0 0 1 0 0,0 1-1 0 0,12 0 1 0 0,-20 1-4 0 0,1 0 1 0 0,-1 1 0 0 0,0-1 0 0 0,0 0-1 0 0,0 1 1 0 0,0 0 0 0 0,1-1-1 0 0,-1 1 1 0 0,0 0 0 0 0,0 0-1 0 0,0 0 1 0 0,-1 0 0 0 0,1 1-1 0 0,0-1 1 0 0,0 0 0 0 0,0 1-1 0 0,-1 0 1 0 0,1-1 0 0 0,-1 1-1 0 0,0 0 1 0 0,1-1 0 0 0,-1 1-1 0 0,0 0 1 0 0,0 0 0 0 0,0 0-1 0 0,0 0 1 0 0,0 0 0 0 0,0 5-1 0 0,1 3-1 0 0,0 0 0 0 0,-1 0 0 0 0,-1 1-1 0 0,0-1 1 0 0,-1 12 0 0 0,0 5-1 0 0,1-1-2 0 0,-1 1-1 0 0,-1 0 0 0 0,-8 37 1 0 0,3-31 2 0 0,3 0-1 0 0,-2 63 1 0 0,5-60 3 0 0,-2 0 0 0 0,-6 37 0 0 0,-14 81 3 0 0,18-115 2 0 0,5-21-3 0 0,0 9 18 0 0,-5-22-5 0 0,-4-10 3 0 0,4-12-10 0 0,-17-26-7 0 0,12 21-1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5:23.808"/>
    </inkml:context>
    <inkml:brush xml:id="br0">
      <inkml:brushProperty name="width" value="0.1" units="cm"/>
      <inkml:brushProperty name="height" value="0.1" units="cm"/>
      <inkml:brushProperty name="color" value="#F6630D"/>
    </inkml:brush>
  </inkml:definitions>
  <inkml:trace contextRef="#ctx0" brushRef="#br0">0 75 5824 0 0,'0'0'1560'0'0,"0"1"-1420"0"0,0-1 1 0 0,0 1 0 0 0,0 0-1 0 0,0-1 1 0 0,1 1-1 0 0,-1 0 1 0 0,0-1-1 0 0,0 1 1 0 0,0 0 0 0 0,0-1-1 0 0,1 1 1 0 0,-1-1-1 0 0,0 1 1 0 0,1 0-1 0 0,-1-1 1 0 0,0 1 0 0 0,1-1-1 0 0,-1 1 1 0 0,1-1-1 0 0,-1 1 1 0 0,1-1-1 0 0,0 1 1 0 0,111-7 82 0 0,-72 2-168 0 0,-25 4-10 0 0,0-2-1 0 0,1 0 1 0 0,16-4-1 0 0,11-5 146 0 0,39-12 600 0 0,-48 12-429 0 0,16-7 337 0 0,-33 13 478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5:24.137"/>
    </inkml:context>
    <inkml:brush xml:id="br0">
      <inkml:brushProperty name="width" value="0.1" units="cm"/>
      <inkml:brushProperty name="height" value="0.1" units="cm"/>
      <inkml:brushProperty name="color" value="#F6630D"/>
    </inkml:brush>
  </inkml:definitions>
  <inkml:trace contextRef="#ctx0" brushRef="#br0">55 0 6128 0 0,'0'0'4048'0'0,"-5"3"-3920"0"0,2-1-106 0 0,1 0 0 0 0,-1-1-1 0 0,0 1 1 0 0,1 0 0 0 0,0 0 0 0 0,-1 1 0 0 0,1-1 0 0 0,0 0 0 0 0,0 1 0 0 0,0-1 0 0 0,1 1 0 0 0,-1 0 0 0 0,1-1 0 0 0,-1 1-1 0 0,0 4 1 0 0,-3 17 136 0 0,1 1 0 0 0,0 0 0 0 0,3 0 0 0 0,0 0 0 0 0,1 0 0 0 0,4 27 0 0 0,3 23 895 0 0,-7-43-402 0 0,0-31-579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5:24.514"/>
    </inkml:context>
    <inkml:brush xml:id="br0">
      <inkml:brushProperty name="width" value="0.1" units="cm"/>
      <inkml:brushProperty name="height" value="0.1" units="cm"/>
      <inkml:brushProperty name="color" value="#F6630D"/>
    </inkml:brush>
  </inkml:definitions>
  <inkml:trace contextRef="#ctx0" brushRef="#br0">77 99 7232 0 0,'-9'0'70'0'0,"6"1"-29"0"0,0-1 0 0 0,0 0 0 0 0,0-1 0 0 0,0 1 0 0 0,0 0 0 0 0,0-1 0 0 0,1 0-1 0 0,-6-1 1 0 0,-15 6 4610 0 0,31 9-3708 0 0,-5-10-884 0 0,0 1 1 0 0,0-1 0 0 0,1-1 0 0 0,-1 1 0 0 0,1-1-1 0 0,0 1 1 0 0,0-1 0 0 0,-1 0 0 0 0,2 0 0 0 0,-1-1-1 0 0,0 1 1 0 0,0-1 0 0 0,0 0 0 0 0,1 0 0 0 0,-1 0 0 0 0,0-1-1 0 0,5 1 1 0 0,5-1 69 0 0,-1 0 0 0 0,0-1-1 0 0,1 0 1 0 0,16-5 0 0 0,-23 5-39 0 0,-1-1 0 0 0,0 0 1 0 0,-1 0-1 0 0,1-1 1 0 0,0 1-1 0 0,-1-1 1 0 0,10-7-1 0 0,-13 9-17 0 0,1-1 0 0 0,-1 0 0 0 0,0 0 0 0 0,-1 0 0 0 0,1 0 0 0 0,0 0-1 0 0,0 0 1 0 0,-1 0 0 0 0,1 0 0 0 0,-1-1 0 0 0,0 1 0 0 0,0 0 0 0 0,0-1 0 0 0,0 0-1 0 0,0 1 1 0 0,0-1 0 0 0,-1 1 0 0 0,1-1 0 0 0,-1-4 0 0 0,0 6-56 0 0,-1-1-1 0 0,0 1 1 0 0,0-1 0 0 0,0 1 0 0 0,0 0 0 0 0,0-1 0 0 0,0 1-1 0 0,-1 0 1 0 0,1 0 0 0 0,0 0 0 0 0,-1 0 0 0 0,1 0 0 0 0,0 0-1 0 0,-1 0 1 0 0,1 0 0 0 0,-1 1 0 0 0,0-1 0 0 0,-2 0-1 0 0,1-1 5 0 0,-11-5 19 0 0,0 1 0 0 0,-1 0 1 0 0,0 0-1 0 0,-24-4 0 0 0,33 9-35 0 0,-5-1 12 0 0,1 1 0 0 0,-1 0 0 0 0,-15 0 0 0 0,22 2-11 0 0,0-1 1 0 0,0 1-1 0 0,-1 0 0 0 0,1 0 0 0 0,0 1 1 0 0,0-1-1 0 0,0 1 0 0 0,0 0 0 0 0,0 0 1 0 0,1 0-1 0 0,-6 4 0 0 0,8-4-4 0 0,-1-1-1 0 0,1 0 1 0 0,0 1 0 0 0,0-1-1 0 0,0 0 1 0 0,0 1-1 0 0,1 0 1 0 0,-1-1 0 0 0,0 1-1 0 0,1-1 1 0 0,-1 1-1 0 0,1 0 1 0 0,-1-1 0 0 0,1 1-1 0 0,0 0 1 0 0,0 2 0 0 0,-4 12 3 0 0,1-9-5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5:24.969"/>
    </inkml:context>
    <inkml:brush xml:id="br0">
      <inkml:brushProperty name="width" value="0.1" units="cm"/>
      <inkml:brushProperty name="height" value="0.1" units="cm"/>
      <inkml:brushProperty name="color" value="#F6630D"/>
    </inkml:brush>
  </inkml:definitions>
  <inkml:trace contextRef="#ctx0" brushRef="#br0">24 195 2304 0 0,'0'0'744'0'0,"1"6"-368"0"0,0 1-243 0 0,0-4-47 0 0,0 0 0 0 0,-1 1 0 0 0,1-1 0 0 0,-1 0 0 0 0,0 1 0 0 0,0-1 0 0 0,0 0 0 0 0,0 1 0 0 0,0-1 0 0 0,-1 0 0 0 0,1 0 0 0 0,-1 1 0 0 0,-2 4 0 0 0,2-5-4 0 0,-1-1 0 0 0,1 1 0 0 0,0 0-1 0 0,0 0 1 0 0,0 0 0 0 0,0 0 0 0 0,1 0 0 0 0,-1 0-1 0 0,1 0 1 0 0,0 0 0 0 0,0 1 0 0 0,0-1 0 0 0,0 0-1 0 0,1 0 1 0 0,-1 0 0 0 0,1 0 0 0 0,0 0-1 0 0,2 5 1 0 0,2 27 611 0 0,-3-17-354 0 0,-2-16-284 0 0,1-1 0 0 0,-1 1-1 0 0,1 0 1 0 0,-1-1 0 0 0,0 1-1 0 0,0-1 1 0 0,0 1 0 0 0,0 0 0 0 0,0-1-1 0 0,0 1 1 0 0,0 0 0 0 0,-1-1 0 0 0,1 1-1 0 0,-1-1 1 0 0,1 1 0 0 0,-1-1 0 0 0,1 1-1 0 0,-1-1 1 0 0,0 1 0 0 0,0-1 0 0 0,0 0-1 0 0,1 1 1 0 0,-1-1 0 0 0,-1 0 0 0 0,1 0-1 0 0,0 0 1 0 0,-2 2 0 0 0,4 2 514 0 0,2 0-156 0 0,-13-3 341 0 0,12 5-306 0 0,0-1-44 0 0,-9-10-150 0 0,6 3-237 0 0,0 0 0 0 0,1-1 0 0 0,-1 1 0 0 0,1 0 0 0 0,-1 0 0 0 0,1-1 1 0 0,0 1-1 0 0,-1 0 0 0 0,1-1 0 0 0,0 1 0 0 0,0-1 0 0 0,0 1 0 0 0,0 0 0 0 0,0-1 0 0 0,0 1 0 0 0,0 0 0 0 0,1-1 0 0 0,-1 1 0 0 0,0-1 0 0 0,1 1 0 0 0,-1 0 0 0 0,1 0 0 0 0,1-3 0 0 0,3-16 82 0 0,-5 13-74 0 0,1 1 0 0 0,0-1 0 0 0,0 0-1 0 0,1 1 1 0 0,0-1 0 0 0,0 1 0 0 0,1 0-1 0 0,-1 0 1 0 0,7-10 0 0 0,9-26 81 0 0,-15 21-26 0 0,-3 18-65 0 0,0 1 0 0 0,0 0 0 0 0,0-1 0 0 0,1 1 0 0 0,-1-1 0 0 0,1 1 0 0 0,-1-1 0 0 0,1 1 0 0 0,2-4 0 0 0,1-1 24 0 0,1 1 0 0 0,-1 0 0 0 0,1 0 0 0 0,1 0 0 0 0,-1 0 0 0 0,1 1 0 0 0,10-8 0 0 0,51-28 227 0 0,-42 27-185 0 0,9-8 82 0 0,-24 15-89 0 0,1 0 0 0 0,0 0 0 0 0,0 1 1 0 0,0 1-1 0 0,13-5 0 0 0,-16 7 14 0 0,-1 1-1 0 0,1-2 1 0 0,-1 1 0 0 0,13-9-1 0 0,-14 8-16 0 0,-6 4-54 0 0,0 0-1 0 0,1 0 1 0 0,-1-1-1 0 0,1 1 1 0 0,-1 0-1 0 0,0 0 1 0 0,1-1-1 0 0,-1 1 0 0 0,0 0 1 0 0,1-1-1 0 0,-1 1 1 0 0,0-1-1 0 0,0 1 1 0 0,1 0-1 0 0,-1-1 1 0 0,0 1-1 0 0,0-1 1 0 0,0 1-1 0 0,0 0 1 0 0,1-1-1 0 0,-1 1 1 0 0,0-1-1 0 0,0 1 1 0 0,0-1-1 0 0,0 0 1 0 0,0 1-6 0 0,0 0 1 0 0,0-1 0 0 0,0 1-1 0 0,0 0 1 0 0,0 0 0 0 0,0-1-1 0 0,0 1 1 0 0,0 0-1 0 0,0 0 1 0 0,1-1 0 0 0,-1 1-1 0 0,0 0 1 0 0,0 0 0 0 0,0-1-1 0 0,0 1 1 0 0,0 0 0 0 0,1 0-1 0 0,-1 0 1 0 0,0-1 0 0 0,0 1-1 0 0,1 0 1 0 0,-1 0 0 0 0,0 0-1 0 0,0 0 1 0 0,0 0 0 0 0,1-1-1 0 0,-1 1 1 0 0,0 0 0 0 0,0 0-1 0 0,1 0 1 0 0,-1 0 0 0 0,0 0-1 0 0,0 0 1 0 0,1 0 0 0 0,-1 0-1 0 0,0 0 1 0 0,1 0 0 0 0,-1 0-1 0 0,0 0 1 0 0,0 0 0 0 0,1 0-1 0 0,-1 0 1 0 0,0 0 0 0 0,0 0-1 0 0,1 1 1 0 0,-1-1 0 0 0,1 0 365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10:18:25.258"/>
    </inkml:context>
    <inkml:brush xml:id="br0">
      <inkml:brushProperty name="width" value="0.35" units="cm"/>
      <inkml:brushProperty name="height" value="0.35" units="cm"/>
      <inkml:brushProperty name="color" value="#66CC00"/>
    </inkml:brush>
  </inkml:definitions>
  <inkml:trace contextRef="#ctx0" brushRef="#br0">1 0 24575,'0'0'0,"0"2"0,0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5:38.261"/>
    </inkml:context>
    <inkml:brush xml:id="br0">
      <inkml:brushProperty name="width" value="0.1" units="cm"/>
      <inkml:brushProperty name="height" value="0.1" units="cm"/>
      <inkml:brushProperty name="color" value="#F6630D"/>
    </inkml:brush>
  </inkml:definitions>
  <inkml:trace contextRef="#ctx0" brushRef="#br0">683 20 1496 0 0,'0'0'7825'0'0,"-5"-3"-7269"0"0,-2 0-418 0 0,0 0 0 0 0,-1 1 0 0 0,1-1-1 0 0,-1 2 1 0 0,0-1 0 0 0,1 1 0 0 0,-1 0 0 0 0,0 1 0 0 0,-15 0 0 0 0,10 1 15 0 0,0-1 0 0 0,-1 1 0 0 0,1 1 1 0 0,-13 4-1 0 0,19-5-73 0 0,1 1 1 0 0,-1 1-1 0 0,1-1 1 0 0,0 1-1 0 0,0 0 0 0 0,0 1 1 0 0,1-1-1 0 0,-1 1 1 0 0,1 0-1 0 0,-5 5 0 0 0,4-3 48 0 0,0 0 0 0 0,1 1 0 0 0,0-1 0 0 0,0 1-1 0 0,1 0 1 0 0,0 0 0 0 0,0 0 0 0 0,0 1 0 0 0,1-1 0 0 0,0 1-1 0 0,1 0 1 0 0,0 0 0 0 0,0 0 0 0 0,0 0 0 0 0,1 9 0 0 0,1-12-87 0 0,1 0 1 0 0,1 1-1 0 0,-1-1 1 0 0,1 0-1 0 0,0 0 1 0 0,0 0-1 0 0,0 0 1 0 0,1 0-1 0 0,0-1 1 0 0,0 1-1 0 0,0-1 1 0 0,1 1-1 0 0,-1-1 1 0 0,8 6-1 0 0,4 7 127 0 0,-14-16-157 0 0,-1 0 0 0 0,1 1-1 0 0,0-1 1 0 0,0 0 0 0 0,0 0-1 0 0,0 0 1 0 0,0 0 0 0 0,0 0-1 0 0,0 0 1 0 0,0 0 0 0 0,0 0-1 0 0,0-1 1 0 0,0 1 0 0 0,0 0-1 0 0,1-1 1 0 0,-1 1 0 0 0,0 0-1 0 0,1-1 1 0 0,-1 0 0 0 0,0 1-1 0 0,1-1 1 0 0,-1 0 0 0 0,1 0-1 0 0,-1 0 1 0 0,0 0 0 0 0,1 0-1 0 0,1 0 1 0 0,3-1 5 0 0,0-1 1 0 0,0 1 0 0 0,1-1-1 0 0,-1 0 1 0 0,0-1 0 0 0,0 0-1 0 0,-1 0 1 0 0,1 0-1 0 0,-1-1 1 0 0,1 1 0 0 0,-1-1-1 0 0,7-7 1 0 0,5-7 89 0 0,28-36 0 0 0,-39 47-104 0 0,-3 1-3 0 0,1 1-1 0 0,-1-1 0 0 0,0 0 0 0 0,-1 0 0 0 0,1 0 0 0 0,-1-1 0 0 0,0 1 0 0 0,-1 0 0 0 0,1-1 0 0 0,-1 1 0 0 0,-1-1 0 0 0,1-6 0 0 0,1 0-4 0 0,-1 13 5 0 0,-1 0 1 0 0,0-1 0 0 0,0 1-1 0 0,1 0 1 0 0,-1-1 0 0 0,0 1-1 0 0,0-1 1 0 0,0 1 0 0 0,1-1 0 0 0,-1 1-1 0 0,0 0 1 0 0,0-1 0 0 0,0 1-1 0 0,0-1 1 0 0,0 1 0 0 0,0-1-1 0 0,0 1 1 0 0,0 0 0 0 0,0-1-1 0 0,0 1 1 0 0,0-1 0 0 0,0 1-1 0 0,-1-1 1 0 0,1 1 0 0 0,0 0 0 0 0,0-1-1 0 0,0 1 1 0 0,-1-1 0 0 0,1 1-1 0 0,0 0 1 0 0,0-1 0 0 0,-1 1-1 0 0,1 0 1 0 0,0-1 0 0 0,-1 1-1 0 0,1 0 1 0 0,0-1 0 0 0,-1 1 0 0 0,1 0-1 0 0,0 0 1 0 0,-1-1 0 0 0,1 1-1 0 0,-1 0 1 0 0,1 0 0 0 0,0 0-1 0 0,-1 0 1 0 0,1 0 0 0 0,-1 0-1 0 0,1-1 1 0 0,-1 1 0 0 0,0 0-1 0 0,1 0 2 0 0,0 0-1 0 0,0 0 0 0 0,-1 0 0 0 0,1 0 0 0 0,0 0 1 0 0,0 0-1 0 0,0-1 0 0 0,-1 1 0 0 0,1 0 0 0 0,0 0 0 0 0,0 0 1 0 0,0-1-1 0 0,0 1 0 0 0,0 0 0 0 0,-1 0 0 0 0,1 0 0 0 0,0-1 1 0 0,0 1-1 0 0,0 0 0 0 0,0 0 0 0 0,0-1 0 0 0,0 1 0 0 0,0 0 1 0 0,0 0-1 0 0,0-1 0 0 0,0 1 0 0 0,0 0 0 0 0,0 0 0 0 0,0-1 1 0 0,0 1-1 0 0,0 0 0 0 0,0 0 0 0 0,0-1 0 0 0,0 1 1 0 0,0 0-1 0 0,0-1 0 0 0,0 1 0 0 0,1 0 0 0 0,-1 0 1 0 0,0 0-1 0 0,0-1 0 0 0,0 1 0 0 0,0 0 1 0 0,0 0-1 0 0,0 0 0 0 0,0 0 0 0 0,0-1 0 0 0,0 1 1 0 0,0 0-1 0 0,0 0 0 0 0,0 0 0 0 0,0-1 1 0 0,0 1-1 0 0,0 0 0 0 0,0 0 0 0 0,0 0 1 0 0,0-1-1 0 0,-1 1 0 0 0,1 0 0 0 0,0 0 1 0 0,0 0-1 0 0,0 0 0 0 0,0-1 0 0 0,0 1 0 0 0,0 0 1 0 0,0 0-1 0 0,-1 0 0 0 0,1 0 0 0 0,0 0 1 0 0,0 0-1 0 0,0-1 0 0 0,0 1 0 0 0,0 0 1 0 0,-1 0-1 0 0,1 0 0 0 0,0 0 0 0 0,-1 0 0 0 0,0 0 5 0 0,0 0 0 0 0,0 0 0 0 0,0 0 0 0 0,0 0 0 0 0,0 0-1 0 0,0 0 1 0 0,0 0 0 0 0,0 1 0 0 0,0-1 0 0 0,0 0-1 0 0,0 1 1 0 0,0-1 0 0 0,0 1 0 0 0,0-1 0 0 0,0 1-1 0 0,0-1 1 0 0,0 1 0 0 0,0 0 0 0 0,0-1 0 0 0,0 1 0 0 0,1 0-1 0 0,-2 1 1 0 0,0 2 9 0 0,0-1 0 0 0,1 1 0 0 0,0 0 0 0 0,0 0 0 0 0,-1 7 0 0 0,1-7-7 0 0,0 6 26 0 0,0-1 1 0 0,0 1-1 0 0,1-1 1 0 0,2 12-1 0 0,-1 27 76 0 0,-26 102 92 0 0,-9 27-21 0 0,-4 17-5 0 0,27-96-80 0 0,-14 89 63 0 0,16-154-144 0 0,7-28-11 0 0,0 0 0 0 0,0 1 0 0 0,1-1 0 0 0,0 1 0 0 0,-1 9 0 0 0,1-11-2 0 0,1 0 0 0 0,-1 1 0 0 0,-1-1 0 0 0,1 1 0 0 0,-1-1 0 0 0,1 0 0 0 0,-1 0 0 0 0,-1 0 0 0 0,1 0 0 0 0,0 0 0 0 0,-1-1 0 0 0,-4 5 0 0 0,-9 17 9 0 0,7-9-9 0 0,-1 1 1 0 0,-1-2-1 0 0,0 1 1 0 0,-20 19-1 0 0,23-27-1 0 0,1-1 1 0 0,-1 0-1 0 0,0-1 0 0 0,-1 0 1 0 0,0 0-1 0 0,0 0 0 0 0,0-1 1 0 0,-1-1-1 0 0,-17 7 0 0 0,15-9 0 0 0,0 0 0 0 0,0-1 0 0 0,0 0 0 0 0,0-1 0 0 0,0 0-1 0 0,-16-3 1 0 0,27 3 0 0 0,-1 0 0 0 0,1-1 0 0 0,0 1-1 0 0,-1 0 1 0 0,1-1 0 0 0,0 1 0 0 0,0-1 0 0 0,-1 0 0 0 0,1 1-1 0 0,0-1 1 0 0,0 0 0 0 0,0 0 0 0 0,0 0 0 0 0,0 1 0 0 0,0-1-1 0 0,0 0 1 0 0,0-1 0 0 0,-1-1 0 0 0,-8-23-3 0 0,3 4 2 0 0,-11-13 1 0 0,9 17 0 0 0,1 0 0 0 0,0 0 0 0 0,1-1 0 0 0,-7-31 0 0 0,0 10 0 0 0,12 36 0 0 0,0 0 0 0 0,0 0 0 0 0,1 0 0 0 0,-1 0 0 0 0,1 0 0 0 0,0 0 0 0 0,0 0 0 0 0,1-1 0 0 0,-1 1 0 0 0,1 0 0 0 0,0-1 0 0 0,0 1 0 0 0,0 0 0 0 0,1-5 0 0 0,2-4 1 0 0,-1 6 1 0 0,0 0 0 0 0,0 0-1 0 0,0 0 1 0 0,6-12 0 0 0,4-3 11 0 0,-8 13-9 0 0,1 0 0 0 0,0 0 0 0 0,0 1 0 0 0,1 0 0 0 0,-1 0-1 0 0,2 0 1 0 0,-1 1 0 0 0,11-9 0 0 0,12-13 18 0 0,-25 24-13 0 0,1 0-1 0 0,-1 0 1 0 0,1 0 0 0 0,0 1 0 0 0,0 0 0 0 0,1 0 0 0 0,-1 0 0 0 0,1 0 0 0 0,0 1 0 0 0,10-4 0 0 0,4-2 42 0 0,-18 8-44 0 0,0-1 0 0 0,0 1 0 0 0,0 0 0 0 0,1 0 0 0 0,-1 0 0 0 0,1 1 0 0 0,-1-1 0 0 0,1 0 0 0 0,-1 1 0 0 0,1 0 0 0 0,-1-1 0 0 0,5 1 0 0 0,-6 0-14 0 0,0 0 0 0 0,0 0-1 0 0,1-1 1 0 0,-1 1-1 0 0,0 0 1 0 0,0-1-1 0 0,0 1 1 0 0,0-1-1 0 0,0 0 1 0 0,0 1-1 0 0,0-1 1 0 0,0 0-1 0 0,0 0 1 0 0,2-1-1 0 0,-3-2-40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5:39.248"/>
    </inkml:context>
    <inkml:brush xml:id="br0">
      <inkml:brushProperty name="width" value="0.1" units="cm"/>
      <inkml:brushProperty name="height" value="0.1" units="cm"/>
      <inkml:brushProperty name="color" value="#F6630D"/>
    </inkml:brush>
  </inkml:definitions>
  <inkml:trace contextRef="#ctx0" brushRef="#br0">249 55 2504 0 0,'0'0'2680'0'0,"-5"-5"-2312"0"0,-2 0-240 0 0,5 4-74 0 0,0-1 0 0 0,0 1 1 0 0,0-1-1 0 0,0 0 0 0 0,0 0 1 0 0,0 0-1 0 0,1 0 0 0 0,-1 0 1 0 0,1 0-1 0 0,-2-3 0 0 0,5-1 566 0 0,-2 6-603 0 0,0-1 1 0 0,0 1-1 0 0,1 0 1 0 0,-1 0-1 0 0,0 0 1 0 0,0 0-1 0 0,0 0 1 0 0,0-1-1 0 0,0 1 1 0 0,1 0-1 0 0,-1 0 1 0 0,0 0-1 0 0,0-1 1 0 0,0 1-1 0 0,0 0 1 0 0,0 0-1 0 0,0 0 1 0 0,0-1-1 0 0,0 1 1 0 0,0 0-1 0 0,0 0 1 0 0,0 0-1 0 0,0-1 1 0 0,0 1-1 0 0,0 0 1 0 0,0 0-1 0 0,0-1 1 0 0,0 1-1 0 0,0 0 1 0 0,0 0-1 0 0,0 0 1 0 0,0-1-1 0 0,0 1 1 0 0,0 0-1 0 0,0 0 1 0 0,0 0-1 0 0,0-1 1 0 0,-1 1 0 0 0,1 0-1 0 0,0 0 1 0 0,0 0-1 0 0,0 0 1 0 0,0-1-1 0 0,0 1 1 0 0,-1 0-1 0 0,1 0 1 0 0,0 0-1 0 0,-2-1 50 0 0,0 0 1 0 0,0 0-1 0 0,0 0 1 0 0,0 0-1 0 0,0 1 0 0 0,-1-1 1 0 0,1 1-1 0 0,0 0 0 0 0,0-1 1 0 0,0 1-1 0 0,0 0 1 0 0,-1 0-1 0 0,1 0 0 0 0,0 1 1 0 0,0-1-1 0 0,0 1 1 0 0,0-1-1 0 0,0 1 0 0 0,-1-1 1 0 0,1 1-1 0 0,0 0 0 0 0,0 0 1 0 0,1 0-1 0 0,-1 0 1 0 0,-2 2-1 0 0,-6 3 132 0 0,0 1 1 0 0,1 0-1 0 0,-12 11 0 0 0,3 0 97 0 0,5-8-35 0 0,2 1 1 0 0,-1 1 0 0 0,1 0 0 0 0,-13 21-1 0 0,22-30-200 0 0,-16 33 697 0 0,17-33-695 0 0,0 0 0 0 0,1-1 0 0 0,-1 1 0 0 0,1 0-1 0 0,0 0 1 0 0,0-1 0 0 0,0 1 0 0 0,0 0 0 0 0,1 0 0 0 0,-1-1 0 0 0,1 1-1 0 0,1 4 1 0 0,-1-5-33 0 0,0 2 63 0 0,0 0 0 0 0,0-1 0 0 0,1 1 0 0 0,0-1 0 0 0,0 1 1 0 0,3 4-1 0 0,-3-4-43 0 0,1-1 1 0 0,0 0-1 0 0,0 1 1 0 0,0-1-1 0 0,0 0 1 0 0,1 0-1 0 0,-1 0 1 0 0,1-1-1 0 0,-1 1 1 0 0,7 2-1 0 0,-8-4-26 0 0,1-1 0 0 0,-1 1-1 0 0,1 0 1 0 0,-1-1 0 0 0,1 1 0 0 0,0-1-1 0 0,-1 0 1 0 0,1 0 0 0 0,0 0 0 0 0,-1 0-1 0 0,1 0 1 0 0,-1-1 0 0 0,1 1 0 0 0,0-1-1 0 0,-1 1 1 0 0,1-1 0 0 0,-1 0-1 0 0,4-2 1 0 0,7-2 77 0 0,-11 4-87 0 0,-1 1 0 0 0,1-1 0 0 0,-1 1 0 0 0,1-1 0 0 0,-1 0 1 0 0,1 0-1 0 0,-1 1 0 0 0,1-1 0 0 0,-1 0 0 0 0,0 0 0 0 0,1 0 0 0 0,-1 0 0 0 0,0-1 0 0 0,0 1 0 0 0,0 0 0 0 0,0-1 1 0 0,0 1-1 0 0,0 0 0 0 0,1-3 0 0 0,13-17 123 0 0,-13 19-124 0 0,0 0 1 0 0,0-1 0 0 0,-1 1-1 0 0,1 0 1 0 0,-1 0-1 0 0,1-1 1 0 0,-1 1 0 0 0,0-1-1 0 0,0 1 1 0 0,0-1-1 0 0,1-3 1 0 0,3-14 47 0 0,1-16 22 0 0,-4 21-67 0 0,-2 14-14 0 0,1-1 0 0 0,-1 0 0 0 0,1 1 0 0 0,-1-1 0 0 0,0 0 0 0 0,0 1 0 0 0,0-1 0 0 0,0 1 0 0 0,0-1 0 0 0,0 0 0 0 0,0 1 0 0 0,-1-1 0 0 0,1 0 0 0 0,0 1 0 0 0,-1-1 0 0 0,1 1-1 0 0,-1-1 1 0 0,0 1 0 0 0,0-1 0 0 0,1 1 0 0 0,-1 0 0 0 0,-2-3 0 0 0,3 4-2 0 0,0-1 1 0 0,0 1-1 0 0,0 0 0 0 0,1-1 1 0 0,-1 1-1 0 0,0 0 0 0 0,0-1 1 0 0,0 1-1 0 0,1 0 0 0 0,-1-1 1 0 0,0 1-1 0 0,0 0 0 0 0,1 0 1 0 0,-1-1-1 0 0,0 1 0 0 0,0 0 1 0 0,1 0-1 0 0,-1-1 0 0 0,0 1 0 0 0,1 0 1 0 0,-1 0-1 0 0,0 0 0 0 0,1 0 1 0 0,-1 0-1 0 0,0-1 0 0 0,1 1 1 0 0,0 0-1 0 0,7-6 15 0 0,-9 6-14 0 0,1 0 1 0 0,0-1-1 0 0,-1 1 1 0 0,1 0-1 0 0,0 0 1 0 0,-1-1-1 0 0,1 1 1 0 0,0 0-1 0 0,-1 0 1 0 0,1 0-1 0 0,-1-1 1 0 0,1 1-1 0 0,-1 0 1 0 0,1 0-1 0 0,-1 0 1 0 0,1 0-1 0 0,0 0 1 0 0,-1 0-1 0 0,1 0 1 0 0,-1 0-1 0 0,1 0 1 0 0,-1 0-1 0 0,1 0 1 0 0,-1 0-1 0 0,1 0 1 0 0,-1 1-1 0 0,0-1 2 0 0,1 0-1 0 0,0 0 1 0 0,-1 1-1 0 0,1-1 1 0 0,0 0 0 0 0,-1 1-1 0 0,1-1 1 0 0,0 0-1 0 0,-1 1 1 0 0,1-1-1 0 0,0 0 1 0 0,0 1-1 0 0,-1-1 1 0 0,1 1 0 0 0,0-1-1 0 0,0 0 1 0 0,0 1-1 0 0,0-1 1 0 0,-1 1-1 0 0,1-1 1 0 0,0 1 0 0 0,0-1-1 0 0,0 1 1 0 0,0-1-1 0 0,0 1 1 0 0,0-1-1 0 0,0 0 1 0 0,0 1-1 0 0,0-1 1 0 0,1 1 0 0 0,-1-1-1 0 0,0 1 1 0 0,0-1-1 0 0,0 0 1 0 0,1 1-1 0 0,4 20 49 0 0,19 60 49 0 0,-21-61-66 0 0,-3-19-28 0 0,0 1-1 0 0,0-1 0 0 0,0 0 0 0 0,0 1 1 0 0,0-1-1 0 0,0 1 0 0 0,1-1 0 0 0,-1 0 0 0 0,1 1 1 0 0,-1-1-1 0 0,1 0 0 0 0,-1 1 0 0 0,1-1 0 0 0,0 0 1 0 0,-1 0-1 0 0,1 0 0 0 0,0 0 0 0 0,0 1 1 0 0,0-1-1 0 0,0 0 0 0 0,2 1 0 0 0,3 3 13 0 0,1-1 0 0 0,0 0-1 0 0,0 0 1 0 0,0-1 0 0 0,0 0 0 0 0,1 0 0 0 0,-1-1-1 0 0,12 3 1 0 0,-15-5-13 0 0,-1 0-1 0 0,0 0 0 0 0,1 0 1 0 0,-1 0-1 0 0,1-1 1 0 0,-1 0-1 0 0,0 1 0 0 0,1-1 1 0 0,-1 0-1 0 0,0-1 1 0 0,5-1-1 0 0,17-6 24 0 0,-17 9-16 0 0,10-1 23 0 0,-17 1-34 0 0,-1 0-1 0 0,1-1 1 0 0,-1 1 0 0 0,1 0-1 0 0,-1 0 1 0 0,1-1 0 0 0,-1 1 0 0 0,0 0-1 0 0,1-1 1 0 0,-1 1 0 0 0,1 0 0 0 0,-1-1-1 0 0,0 1 1 0 0,1-1 0 0 0,-1 1-1 0 0,0-1 1 0 0,1 1 0 0 0,-1 0 0 0 0,0-1-1 0 0,0 1 1 0 0,1-1 0 0 0,-1 0-1 0 0,0 1 1 0 0,0-1 0 0 0,0 1 0 0 0,0-1-1 0 0,0 1 1 0 0,0-1 0 0 0,0 0-1 0 0,0 0-18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5:39.860"/>
    </inkml:context>
    <inkml:brush xml:id="br0">
      <inkml:brushProperty name="width" value="0.1" units="cm"/>
      <inkml:brushProperty name="height" value="0.1" units="cm"/>
      <inkml:brushProperty name="color" value="#F6630D"/>
    </inkml:brush>
  </inkml:definitions>
  <inkml:trace contextRef="#ctx0" brushRef="#br0">225 1 3000 0 0,'0'0'5246'0'0,"-2"6"-4915"0"0,-22 102 582 0 0,17-76-667 0 0,-6 38 253 0 0,-19 82 474 0 0,22-105-689 0 0,-6 56 1 0 0,6-27-80 0 0,1-21-42 0 0,-34 187 708 0 0,37-220-664 0 0,-15 39 1 0 0,15-47-45 0 0,1 0-1 0 0,0 1 0 0 0,1-1 1 0 0,1 1-1 0 0,0-1 0 0 0,-1 26 1 0 0,3-30 193 0 0,1-3-121 0 0,1-1 934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5:40.452"/>
    </inkml:context>
    <inkml:brush xml:id="br0">
      <inkml:brushProperty name="width" value="0.1" units="cm"/>
      <inkml:brushProperty name="height" value="0.1" units="cm"/>
      <inkml:brushProperty name="color" value="#F6630D"/>
    </inkml:brush>
  </inkml:definitions>
  <inkml:trace contextRef="#ctx0" brushRef="#br0">1 134 3208 0 0,'0'0'233'0'0,"4"-6"-113"0"0,5-8-357 0 0,0 0 1251 0 0,19-22 0 0 0,-25 33-834 0 0,0 0 0 0 0,0 0 0 0 0,0 0 0 0 0,0 0 0 0 0,0 1 0 0 0,0 0 0 0 0,1-1 0 0 0,-1 1 0 0 0,1 0 0 0 0,0 1 0 0 0,-1-1 0 0 0,1 1 0 0 0,6-2 0 0 0,-2 1 38 0 0,0 0 0 0 0,0 0 0 0 0,0-1 0 0 0,8-4 0 0 0,-12 5-106 0 0,0 0-1 0 0,0 0 1 0 0,0 0-1 0 0,0 1 0 0 0,0 0 1 0 0,0-1-1 0 0,0 1 1 0 0,1 1-1 0 0,-1-1 1 0 0,0 1-1 0 0,0-1 1 0 0,1 1-1 0 0,-1 0 1 0 0,0 1-1 0 0,1-1 1 0 0,-1 1-1 0 0,0 0 1 0 0,0 0-1 0 0,7 3 1 0 0,6 3 364 0 0,-14-7-401 0 0,-1 1-1 0 0,1 0 0 0 0,0 0 1 0 0,0 0-1 0 0,-1 0 0 0 0,1 1 1 0 0,-1-1-1 0 0,1 1 0 0 0,-1-1 1 0 0,1 1-1 0 0,-1 0 0 0 0,0 0 1 0 0,0 0-1 0 0,0 0 0 0 0,0 0 1 0 0,0 1-1 0 0,-1-1 0 0 0,1 1 1 0 0,-1-1-1 0 0,1 1 0 0 0,1 4 1 0 0,62 182 1911 0 0,-64-186-1938 0 0,0 0-1 0 0,-1 0 0 0 0,0 0 1 0 0,0 0-1 0 0,0 1 0 0 0,0-1 1 0 0,0 0-1 0 0,-1 0 0 0 0,1 0 1 0 0,-1 0-1 0 0,0 0 0 0 0,0 0 1 0 0,0 0-1 0 0,0 0 0 0 0,-1 0 1 0 0,1 0-1 0 0,-1-1 0 0 0,0 1 1 0 0,0-1-1 0 0,0 1 0 0 0,0-1 1 0 0,-3 3-1 0 0,0 1 10 0 0,-1 0 1 0 0,-1 0-1 0 0,1-1 1 0 0,-1 0-1 0 0,0-1 0 0 0,0 1 1 0 0,-12 4-1 0 0,-73 28 258 0 0,61-27-208 0 0,26-8-80 0 0,-1-1 0 0 0,1 0 0 0 0,0 1 0 0 0,0 0 0 0 0,0 1-1 0 0,0-1 1 0 0,1 1 0 0 0,-1 0 0 0 0,1 0 0 0 0,-5 4-1 0 0,2 1 26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12:15:47.911"/>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6:36.527"/>
    </inkml:context>
    <inkml:brush xml:id="br0">
      <inkml:brushProperty name="width" value="0.1" units="cm"/>
      <inkml:brushProperty name="height" value="0.1" units="cm"/>
      <inkml:brushProperty name="color" value="#FFFFFF"/>
    </inkml:brush>
  </inkml:definitions>
  <inkml:trace contextRef="#ctx0" brushRef="#br0">228 0 600 0 0,'0'0'7617'0'0,"-1"5"-6978"0"0,-5 14-172 0 0,1-4-22 0 0,1 1 1 0 0,-2 16 0 0 0,-7 84 216 0 0,-16 117 510 0 0,7-131-655 0 0,7-39-210 0 0,-33 120 573 0 0,11-42-435 0 0,24-88-294 0 0,5-30-97 0 0,7-22-48 0 0,1 0 0 0 0,0 0 1 0 0,-1 0-1 0 0,1 0 0 0 0,-1 0 0 0 0,1 0 0 0 0,-1 0 1 0 0,1-1-1 0 0,-1 1 0 0 0,0 0 0 0 0,1 0 0 0 0,-1-1 0 0 0,0 1 1 0 0,0 0-1 0 0,1-1 0 0 0,-1 1 0 0 0,0-1 0 0 0,0 1 0 0 0,0-1 1 0 0,0 1-1 0 0,0-1 0 0 0,-1 1 0 0 0,-1-1 12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6:37.124"/>
    </inkml:context>
    <inkml:brush xml:id="br0">
      <inkml:brushProperty name="width" value="0.1" units="cm"/>
      <inkml:brushProperty name="height" value="0.1" units="cm"/>
      <inkml:brushProperty name="color" value="#FFFFFF"/>
    </inkml:brush>
  </inkml:definitions>
  <inkml:trace contextRef="#ctx0" brushRef="#br0">329 0 4720 0 0,'0'0'5274'0'0,"-2"6"-4930"0"0,-11 37 377 0 0,5-20-364 0 0,1 0-1 0 0,-6 42 0 0 0,1 49 86 0 0,-18 136 351 0 0,19-178-347 0 0,-33 104 1 0 0,-4 38 273 0 0,12-45-163 0 0,18-85-242 0 0,13-56-83 0 0,-1-1 0 0 0,-1 1 0 0 0,-17 42-1 0 0,24-70-204 0 0,-1 1 0 0 0,1 0 0 0 0,0-1 0 0 0,0 1 0 0 0,-1 0 0 0 0,1-1 0 0 0,0 1 0 0 0,-1 0 0 0 0,1-1-1 0 0,-1 1 1 0 0,1-1 0 0 0,-1 1 0 0 0,1 0 0 0 0,-1-1 0 0 0,1 1 0 0 0,-1-1 0 0 0,1 0 0 0 0,-1 1-1 0 0,1-1 1 0 0,-1 1 0 0 0,0-1 0 0 0,1 0 0 0 0,-1 0 0 0 0,0 1 0 0 0,0-1 0 0 0,1 0 0 0 0,-1 0 0 0 0,0 0-1 0 0,1 0 1 0 0,-1 0 0 0 0,0 0 0 0 0,0 0 0 0 0,1 0 0 0 0,-1 0 0 0 0,0 0 0 0 0,1 0 0 0 0,-1 0-1 0 0,0 0 1 0 0,0-1 0 0 0,1 1 0 0 0,-1 0 0 0 0,0-1 0 0 0,1 1 0 0 0,-1 0 0 0 0,1-1 0 0 0,-2 0-1 0 0,1-1-11 0 0,-1-1 0 0 0,1 0 0 0 0,-1 0 0 0 0,1 0-1 0 0,0 0 1 0 0,0 0 0 0 0,0 0 0 0 0,1 0-1 0 0,-1 0 1 0 0,1-4 0 0 0,-1 1 5 0 0,-1-8-7 0 0,0 1 0 0 0,2-1-1 0 0,1-23 1 0 0,0 16-15 0 0,0-12 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6:49.962"/>
    </inkml:context>
    <inkml:brush xml:id="br0">
      <inkml:brushProperty name="width" value="0.1" units="cm"/>
      <inkml:brushProperty name="height" value="0.1" units="cm"/>
      <inkml:brushProperty name="color" value="#FFFFFF"/>
    </inkml:brush>
  </inkml:definitions>
  <inkml:trace contextRef="#ctx0" brushRef="#br0">928 474 1896 0 0,'0'0'2633'0'0,"-4"-5"-2177"0"0,3 3-444 0 0,0 1 12 0 0,0 0 0 0 0,0 1 0 0 0,0-1 0 0 0,1 0 1 0 0,-1 0-1 0 0,0 0 0 0 0,0 1 0 0 0,1-1 0 0 0,-1 0 1 0 0,1 0-1 0 0,-1 0 0 0 0,1 0 0 0 0,-1 0 0 0 0,1 0 1 0 0,0 0-1 0 0,0-1 0 0 0,-1 1 0 0 0,1 0 0 0 0,0 0 1 0 0,0 0-1 0 0,0 0 0 0 0,0 0 0 0 0,0 0 0 0 0,0 0 1 0 0,0 0-1 0 0,1 0 0 0 0,-1-1 0 0 0,0 1 0 0 0,1 0 1 0 0,-1 0-1 0 0,0 0 0 0 0,1 0 0 0 0,-1 0 0 0 0,1 0 1 0 0,0 1-1 0 0,-1-1 0 0 0,1 0 0 0 0,0 0 0 0 0,0 0 1 0 0,-1 0-1 0 0,1 1 0 0 0,0-1 0 0 0,0 0 0 0 0,0 1 1 0 0,0-1-1 0 0,0 1 0 0 0,0-1 0 0 0,1 0 0 0 0,27-15 375 0 0,53-23 0 0 0,-77 37-383 0 0,162-62 347 0 0,-14 6-56 0 0,-36 13-75 0 0,75-35 174 0 0,-172 70-368 0 0,79-37 192 0 0,-57 25-188 0 0,-35 18-33 0 0,0-1 0 0 0,0 1-1 0 0,0 1 1 0 0,1 0 0 0 0,10-4-1 0 0,16-6-41 0 0,-38 13 24 0 0,0 0 0 0 0,-1 1 0 0 0,1-1 0 0 0,0 1 0 0 0,0 0 1 0 0,0 0-1 0 0,0 0 0 0 0,0 0 0 0 0,-7 4 0 0 0,-10 3-13 0 0,-71 24-238 0 0,-129 62-1 0 0,37-16-87 0 0,62-29 169 0 0,-251 99-309 0 0,322-128 428 0 0,29-12 46 0 0,-4 1-1 0 0,0 2-1 0 0,0 0 1 0 0,-33 22-1 0 0,32-17 22 0 0,19-12 15 0 0,1 0 0 0 0,0 1 0 0 0,0 0 0 0 0,1 0 0 0 0,-1 0 0 0 0,1 0 0 0 0,-9 12 0 0 0,14-16 1 0 0,1 0 1 0 0,-1 0-1 0 0,1 0 1 0 0,0 0-1 0 0,-1 0 1 0 0,1 0-1 0 0,0 0 0 0 0,0-1 1 0 0,0 1-1 0 0,-1 0 1 0 0,1 0-1 0 0,0 0 1 0 0,1 0-1 0 0,-1 0 1 0 0,0 0-1 0 0,0 0 1 0 0,0 0-1 0 0,0 0 1 0 0,1 0-1 0 0,-1 0 0 0 0,0 0 1 0 0,1 0-1 0 0,-1 0 1 0 0,1 0-1 0 0,-1-1 1 0 0,1 1-1 0 0,0 0 1 0 0,-1 0-1 0 0,1-1 1 0 0,0 1-1 0 0,-1 0 1 0 0,1-1-1 0 0,0 1 0 0 0,0 0 1 0 0,0-1-1 0 0,-1 1 1 0 0,1-1-1 0 0,2 1 1 0 0,24-1 243 0 0,-1 0 0 0 0,1-2 1 0 0,0-2-1 0 0,33-7 0 0 0,42-5 151 0 0,-75 13-289 0 0,-1 0 0 0 0,1-2 0 0 0,33-10 0 0 0,99-25 197 0 0,6-1-201 0 0,-96 15-93 0 0,28-8 1 0 0,-83 32-32 0 0,-12 2 0 0 0,-1 0 0 0 0,1-1 0 0 0,-1 1 0 0 0,1 0 0 0 0,0-1 0 0 0,-1 1 0 0 0,1-1 0 0 0,-1 1 0 0 0,1-1 0 0 0,-1 0 0 0 0,3-1 0 0 0,-11 3 0 0 0,1 1 0 0 0,-1-1 0 0 0,0 0 0 0 0,0-1 0 0 0,-7 0 0 0 0,-5 1 0 0 0,0 1 0 0 0,0 1 0 0 0,0 1 0 0 0,-32 10 0 0 0,12-2 0 0 0,-305 84 0 0 0,283-78 6 0 0,-78 34 0 0 0,97-35-4 0 0,13-3 3 0 0,0 1 0 0 0,1 1 0 0 0,-30 22-1 0 0,-4 4 25 0 0,47-33 9 0 0,2 0 0 0 0,-1 1-1 0 0,1 0 1 0 0,1 2-1 0 0,0-1 1 0 0,0 1 0 0 0,2 1-1 0 0,-20 27 1 0 0,29-36 0 0 0,-1 0-1 0 0,0-1 1 0 0,1 1 0 0 0,-1 0 0 0 0,1 0-1 0 0,0 0 1 0 0,1 1 0 0 0,-1-1 0 0 0,0 4-1 0 0,1-7-16 0 0,0 0 0 0 0,0 1 0 0 0,0-1 0 0 0,0 0 0 0 0,1 0 0 0 0,-1 0 0 0 0,0 0 0 0 0,0 1 0 0 0,1-1 0 0 0,-1 0 0 0 0,1 0 0 0 0,-1 0 0 0 0,1 0 0 0 0,-1 0 0 0 0,1 0 0 0 0,0 0 0 0 0,0 0 0 0 0,-1 0 0 0 0,1 0 0 0 0,0 0 0 0 0,0-1 0 0 0,0 1 0 0 0,0 0 0 0 0,0-1 0 0 0,0 1-1 0 0,0 0 1 0 0,0-1 0 0 0,0 1 0 0 0,0-1 0 0 0,0 0 0 0 0,0 1 0 0 0,1-1 0 0 0,-1 0 0 0 0,0 0 0 0 0,0 1 0 0 0,0-1 0 0 0,1 0 0 0 0,-1 0 0 0 0,1-1 0 0 0,51 1 172 0 0,53-8 1 0 0,-85 5-156 0 0,0 0 0 0 0,0-2 0 0 0,0-1 1 0 0,-1 0-1 0 0,34-17 0 0 0,119-56 97 0 0,-80 34-106 0 0,4-3-2 0 0,121-35-11 0 0,-71 33-16 0 0,-34 14 0 0 0,-66 19-2 0 0,85-35-12 0 0,-98 36 6 0 0,79-43-144 0 0,-182 56-167 0 0,-3 9 235 0 0,-89 18 1 0 0,-69 29-22 0 0,101-23 54 0 0,-264 67-93 0 0,367-89 132 0 0,0 0 0 0 0,1 2-1 0 0,-45 24 1 0 0,19-8-1 0 0,2-2-15 0 0,-77 50 1 0 0,59-33 4 0 0,40-25 5 0 0,-36 27 0 0 0,61-42 15 0 0,1 1-1 0 0,-1-1 0 0 0,0 0 1 0 0,0 1-1 0 0,0-1 0 0 0,0 0 1 0 0,0 0-1 0 0,0-1 1 0 0,0 1-1 0 0,0 0 0 0 0,0-1 1 0 0,0 1-1 0 0,0-1 0 0 0,-4 1 1 0 0,6-1-5 0 0,2 0 1 0 0,8-1 4 0 0,-1-1 0 0 0,1 0 0 0 0,-1 0 0 0 0,1-1 0 0 0,-1 0 0 0 0,0-1 0 0 0,9-5 0 0 0,143-78-5 0 0,-106 55 3 0 0,91-41-1 0 0,-98 53 2 0 0,-3 2-5 0 0,54-16 1 0 0,57-11-4 0 0,79-21-17 0 0,-5 10 1 0 0,-109 24 1 0 0,-88 23 20 0 0,-24 6 1 0 0,-1 0 0 0 0,2 0 1 0 0,-1 1-1 0 0,0 1 0 0 0,13-2 1 0 0,-22 4 1 0 0,1-1-1 0 0,0 0 1 0 0,0 0 0 0 0,0 0 0 0 0,0 0 0 0 0,0 0 0 0 0,0 0 0 0 0,0-1 0 0 0,0 1 0 0 0,0 0-1 0 0,0 0 1 0 0,0-1 0 0 0,0 1 0 0 0,0-1 0 0 0,0 1 0 0 0,-1 0 0 0 0,1-1 0 0 0,0 0 0 0 0,0 1 0 0 0,0-1-1 0 0,-1 1 1 0 0,1-1 0 0 0,0 0 0 0 0,0-1 0 0 0,-28 2-127 0 0,22 0 124 0 0,0 0 0 0 0,1 1-1 0 0,-1-1 1 0 0,0 1-1 0 0,0 0 1 0 0,1 0 0 0 0,-6 3-1 0 0,-11 2-7 0 0,-263 61-183 0 0,154-39 113 0 0,-57 16-22 0 0,59-12 86 0 0,-15 6 12 0 0,76-18 9 0 0,-61 23 0 0 0,-51 30 0 0 0,153-61 2 0 0,-24 15 0 0 0,26-14 0 0 0,-31 13 0 0 0,49-23-1 0 0,0 0 1 0 0,1 0 0 0 0,-1 1 0 0 0,-7 5 0 0 0,9-5 0 0 0,-1-1 1 0 0,0 1 0 0 0,0-1 0 0 0,0 0-1 0 0,-11 3 1 0 0,16-5 2 0 0,-1-1-1 0 0,0 0 1 0 0,1 0-1 0 0,-1 1 1 0 0,0-1-1 0 0,0 0 1 0 0,1 1-1 0 0,-1-1 1 0 0,0 0-1 0 0,1 1 0 0 0,-1-1 1 0 0,1 1-1 0 0,-1-1 1 0 0,1 1-1 0 0,-1 0 1 0 0,1-1-1 0 0,-1 1 1 0 0,1-1-1 0 0,-1 1 1 0 0,1 0-1 0 0,0-1 1 0 0,-1 1-1 0 0,1 0 1 0 0,0 0-1 0 0,-1-1 1 0 0,1 1-1 0 0,0 0 1 0 0,0 0-1 0 0,0-1 1 0 0,0 1-1 0 0,0 1 1 0 0,9-6 32 0 0,60-19-11 0 0,8-6-8 0 0,75-42 0 0 0,-81 36 32 0 0,134-46 1 0 0,-117 56 0 0 0,-29 10-19 0 0,57-25 1 0 0,-36 12-2 0 0,112-25 0 0 0,-98 29-17 0 0,57-11-3 0 0,60-18-46 0 0,-179 42 26 0 0,-21 7 2 0 0,1 0 1 0 0,-1 1 0 0 0,1 0 0 0 0,0 1 0 0 0,0 0 0 0 0,13 0 0 0 0,-17 2-16 0 0,-10 0-15 0 0,-17 3-5 0 0,-90 41 17 0 0,-77 25 18 0 0,-80 1 7 0 0,-172 54 0 0 0,303-66 0 0 0,23-7 8 0 0,58-30 24 0 0,1 2 0 0 0,2 3 0 0 0,0 2 1 0 0,-57 42-1 0 0,76-49 41 0 0,21-15 52 0 0,1 1-1 0 0,-19 17 1 0 0,22-16 1221 0 0,18-17-152 0 0,2 0-1341 0 0,56-36 254 0 0,79-38 0 0 0,8-4-57 0 0,-115 63-40 0 0,1 3 0 0 0,0 2 1 0 0,47-15-1 0 0,140-33-24 0 0,-78 25-29 0 0,153-38-105 0 0,-72 22-73 0 0,70-15-189 0 0,-226 55 286 0 0,-46 9 31 0 0,36-3 0 0 0,-33 5 3 0 0,-24 4 15 0 0,0 1-1 0 0,0 1 1 0 0,15-1 0 0 0,-24 2 19 0 0,-7 4-105 0 0,-16 10 108 0 0,-1-1 0 0 0,-1-1 0 0 0,-26 8 1 0 0,6-2 23 0 0,-40 15-23 0 0,-1-5 0 0 0,-1-3 1 0 0,-93 13-1 0 0,-223 62-77 0 0,305-74 98 0 0,-59 18-32 0 0,88-24 60 0 0,51-16 3 0 0,0 1 1 0 0,-28 11-1 0 0,6-1 0 0 0,30-11 0 0 0,0-1 0 0 0,0 2 0 0 0,-13 7 0 0 0,21-11 0 0 0,0-1 0 0 0,1 1 0 0 0,-1 0-1 0 0,0-1 1 0 0,0 1 0 0 0,0-1 0 0 0,0 1 0 0 0,0-1 0 0 0,0 0 0 0 0,-2 0 0 0 0,3 0 1 0 0,0 0-1 0 0,0 0 0 0 0,0 0 0 0 0,0 0 1 0 0,0 0-1 0 0,0 0 0 0 0,0 1 0 0 0,0-1 1 0 0,0 0-1 0 0,0 0 0 0 0,0 1 1 0 0,0-1-1 0 0,0 0 0 0 0,0 1 0 0 0,0-1 1 0 0,0 1-1 0 0,1 0 0 0 0,-1-1 1 0 0,0 1-1 0 0,0 0 0 0 0,1-1 0 0 0,-1 1 1 0 0,0 0-1 0 0,0 1 0 0 0,1-2 2 0 0,1 1 0 0 0,-1-1 0 0 0,1 1 0 0 0,0-1 0 0 0,-1 0 0 0 0,1 1 0 0 0,0-1 0 0 0,0 0 0 0 0,-1 0 0 0 0,1 1 0 0 0,0-1 0 0 0,0 0 0 0 0,-1 0 0 0 0,1 0-1 0 0,0 0 1 0 0,0 0 0 0 0,-1 0 0 0 0,1 0 0 0 0,0 0 0 0 0,0 0 0 0 0,-1-1 0 0 0,1 1 0 0 0,1 0 0 0 0,23-3 10 0 0,34-9-7 0 0,0-2 0 0 0,90-34 0 0 0,-148 47-5 0 0,289-85 0 0 0,-267 79 0 0 0,86-17-1 0 0,7-2-5 0 0,318-76-15 0 0,-254 58-26 0 0,-92 26-57 0 0,-84 18-119 0 0,-8 3 178 0 0,-17 8 42 0 0,-93 33-92 0 0,-200 49 0 0 0,158-50 40 0 0,34-9 23 0 0,55-15 14 0 0,2 3 0 0 0,-92 45-1 0 0,49-18 7 0 0,22-11 1 0 0,-104 64 1 0 0,8 3 8 0 0,92-55 3 0 0,-69 28 31 0 0,82-44 85 0 0,63-29-41 0 0,13-4 305 0 0,3-2-152 0 0,11-2-83 0 0,25-11-95 0 0,72-34 13 0 0,201-119 0 0 0,-50 3-96 0 0,-204 131 20 0 0,90-37 1 0 0,-101 50 2 0 0,-7 3-7 0 0,2 2 1 0 0,0 2 0 0 0,65-13-1 0 0,97-22-105 0 0,5 0-48 0 0,-176 42 138 0 0,86-13-196 0 0,-104 16 106 0 0,-33 8-59 0 0,-64 22 147 0 0,-37 11 7 0 0,-210 42-28 0 0,57 7 33 0 0,110-30 3 0 0,-114 45 4 0 0,17-5 4 0 0,125-51 10 0 0,-216 62 52 0 0,261-92 39 0 0,87-16-81 0 0,1 1 1 0 0,-1-1 0 0 0,0 1-1 0 0,0-1 1 0 0,1 0 0 0 0,-1 0-1 0 0,0 0 1 0 0,0-1 0 0 0,-4 0-1 0 0,6 1-5 0 0,0-1 1 0 0,1 1-1 0 0,-1 0 0 0 0,1 0 1 0 0,-1-1-1 0 0,0 1 0 0 0,1 0 1 0 0,-1-1-1 0 0,1 1 0 0 0,-1 0 1 0 0,1-1-1 0 0,-1 1 0 0 0,1-1 0 0 0,-1 1 1 0 0,1-1-1 0 0,0 1 0 0 0,-1-1 1 0 0,1 1-1 0 0,0-1 0 0 0,-1 1 1 0 0,1-1-1 0 0,0 0 0 0 0,0 1 1 0 0,0-1-1 0 0,-1 0 0 0 0,1 1 0 0 0,0-1 1 0 0,0 1-1 0 0,0-1 0 0 0,0 0 1 0 0,0 1-1 0 0,0-1 0 0 0,0 0 1 0 0,0 1-1 0 0,0-1 0 0 0,1 0 1 0 0,-1 1-1 0 0,0-1 0 0 0,0 1 0 0 0,1-1 1 0 0,-1 0-1 0 0,0 1 0 0 0,0-1 1 0 0,1 1-1 0 0,0-1 0 0 0,5-9 19 0 0,0 1 0 0 0,1 1 0 0 0,0-1 0 0 0,0 1 0 0 0,1 0 0 0 0,0 1 0 0 0,13-10 0 0 0,17-16 18 0 0,7-13-10 0 0,3 2 1 0 0,1 2 0 0 0,2 2 0 0 0,85-49 0 0 0,-76 55-28 0 0,0 0 1 0 0,100-42 1 0 0,302-94-37 0 0,-136 58-66 0 0,-292 100 71 0 0,-17 5-4 0 0,32-7 1 0 0,-32 13-13 0 0,-17 1 40 0 0,0 0-1 0 0,0 0 1 0 0,0 0 0 0 0,0 0 0 0 0,1 0-1 0 0,-1 0 1 0 0,0 0 0 0 0,0 0-1 0 0,0 0 1 0 0,0 1 0 0 0,0-1-1 0 0,1 0 1 0 0,-1 0 0 0 0,0 0 0 0 0,0 0-1 0 0,0 0 1 0 0,0 0 0 0 0,0 0-1 0 0,0 0 1 0 0,1 1 0 0 0,-1-1 0 0 0,0 0-1 0 0,0 0 1 0 0,0 0 0 0 0,0 0-1 0 0,0 0 1 0 0,0 0 0 0 0,0 1 0 0 0,0-1-1 0 0,0 0 1 0 0,0 0 0 0 0,0 0-1 0 0,0 0 1 0 0,0 1 0 0 0,0-1-1 0 0,0 0 1 0 0,0 0 0 0 0,0 0 0 0 0,0 0-1 0 0,0 1 1 0 0,0-1 0 0 0,0 0-1 0 0,-1 2-2 0 0,-1-1-1 0 0,1 1 1 0 0,-1-1 0 0 0,1 0-1 0 0,-1 0 1 0 0,0 1-1 0 0,0-1 1 0 0,0 0-1 0 0,1-1 1 0 0,-1 1-1 0 0,0 0 1 0 0,0 0-1 0 0,0-1 1 0 0,-3 1-1 0 0,-103 40-19 0 0,33-10 12 0 0,-133 36-28 0 0,51-18 18 0 0,-57 7-2 0 0,188-49 19 0 0,1 1 0 0 0,0 1 1 0 0,-27 16-1 0 0,-18 6 0 0 0,-114 53 11 0 0,56-22 1 0 0,109-53-4 0 0,1 1-1 0 0,-25 18 1 0 0,25-15-2 0 0,-36 19 1 0 0,18-8 2 0 0,31-20 4 0 0,0 0 0 0 0,-1 0 1 0 0,1-1-1 0 0,-1 1 1 0 0,0-1-1 0 0,-6 2 0 0 0,-1-3 95 0 0,13-2-100 0 0,-1 0 0 0 0,1 0 0 0 0,0 0 1 0 0,0 0-1 0 0,0 0 0 0 0,0 0 1 0 0,0 0-1 0 0,0 0 0 0 0,0 0 0 0 0,0 0 1 0 0,0 0-1 0 0,-1 0 0 0 0,1 0 0 0 0,0 0 1 0 0,0-1-1 0 0,0 1 0 0 0,0 0 0 0 0,0 0 1 0 0,0 0-1 0 0,0 0 0 0 0,0 0 1 0 0,0 0-1 0 0,0 0 0 0 0,0 0 0 0 0,0 0 1 0 0,0 0-1 0 0,0-1 0 0 0,0 1 0 0 0,0 0 1 0 0,0 0-1 0 0,0 0 0 0 0,0 0 1 0 0,0 0-1 0 0,0 0 0 0 0,0 0 0 0 0,0 0 1 0 0,0-1-1 0 0,0 1 0 0 0,0 0 0 0 0,0 0 1 0 0,0 0-1 0 0,0 0 0 0 0,0 0 0 0 0,0 0 1 0 0,0 0-1 0 0,0 0 0 0 0,0 0 1 0 0,0 0-1 0 0,0-1 0 0 0,0 1 0 0 0,0 0 1 0 0,1 0-1 0 0,16-17 183 0 0,-12 12-234 0 0,46-40 49 0 0,2 2 0 0 0,63-39 1 0 0,-53 44 7 0 0,2 3 1 0 0,117-46 0 0 0,5 11-6 0 0,181-60-60 0 0,-269 99 11 0 0,138-65-1 0 0,-172 71 18 0 0,-47 19 12 0 0,0-1 1 0 0,29-15 0 0 0,-46 21 12 0 0,1 0-2 0 0,-1 0 1 0 0,0 0-1 0 0,0 0 1 0 0,0 1 0 0 0,1-1-1 0 0,-1 0 1 0 0,0 1 0 0 0,0-1-1 0 0,1 1 1 0 0,-1-1-1 0 0,1 1 1 0 0,-1 0 0 0 0,0-1-1 0 0,1 1 1 0 0,-1 0 0 0 0,1 0-1 0 0,-1 0 1 0 0,1 0-1 0 0,2 1 1 0 0,-4-2-44 0 0,0 1 47 0 0,0 0 1 0 0,0 0-1 0 0,0 0 1 0 0,0 0-1 0 0,0 0 0 0 0,0 0 1 0 0,-1 0-1 0 0,1 0 0 0 0,0 0 1 0 0,0 0-1 0 0,0 0 1 0 0,0 0-1 0 0,0 0 0 0 0,-1 0 1 0 0,1 0-1 0 0,0 0 0 0 0,0 0 1 0 0,0 0-1 0 0,0 0 1 0 0,0 0-1 0 0,0 0 0 0 0,0 0 1 0 0,-1-1-1 0 0,1 1 0 0 0,0 0 1 0 0,0 0-1 0 0,0 0 0 0 0,0 0 1 0 0,0 0-1 0 0,0 0 1 0 0,0 0-1 0 0,0 0 0 0 0,0-1 1 0 0,-1 1-1 0 0,1 0 0 0 0,0 0 1 0 0,0 0-1 0 0,0 0 1 0 0,0 0-1 0 0,0 0 0 0 0,0-1 1 0 0,0 1-1 0 0,0 0 0 0 0,0 0 1 0 0,0 0-1 0 0,0 0 1 0 0,0 0-1 0 0,0-1 0 0 0,0 1 1 0 0,0 0-1 0 0,0 0 0 0 0,0 0 1 0 0,0 0-1 0 0,1 0 1 0 0,-1 0-1 0 0,0-1 0 0 0,0 1 1 0 0,0 0-1 0 0,0 0 0 0 0,0 0 1 0 0,0 0-1 0 0,0 0 1 0 0,0 0-1 0 0,0 0 0 0 0,1-1 1 0 0,-10 3-7 0 0,1-1 0 0 0,0 1 1 0 0,0 0-1 0 0,0 1 0 0 0,0-1 1 0 0,0 2-1 0 0,1-1 0 0 0,-12 8 1 0 0,-34 15-21 0 0,5-8 16 0 0,-48 21-12 0 0,-109 27 0 0 0,-281 69 16 0 0,360-98 12 0 0,-5 5 2 0 0,-66 18 69 0 0,135-43 51 0 0,-67 28 1 0 0,97-25-24 0 0,28-17-82 0 0,0 0 0 0 0,0-1 1 0 0,0 1-1 0 0,0-1 0 0 0,0 0 0 0 0,0 0 1 0 0,-1 0-1 0 0,1-1 0 0 0,-8 2 0 0 0,-1 0 155 0 0,17-2 77 0 0,0-2-222 0 0,0 1 0 0 0,1-1-1 0 0,-1 1 1 0 0,0-1 0 0 0,7-3 0 0 0,24-11 3 0 0,-10 3 3 0 0,39-11-1 0 0,85-27 15 0 0,29-9-44 0 0,190-37-14 0 0,46-21-68 0 0,-259 68 31 0 0,-59 17 6 0 0,-35 12-10 0 0,-1-2 0 0 0,-1-4-1 0 0,68-39 1 0 0,-92 48 12 0 0,0 1 0 0 0,43-13-1 0 0,-28 11-11 0 0,-3 4-7 0 0,-35 12 31 0 0,0-1 1 0 0,0-1-1 0 0,13-6 1 0 0,-24 9 20 0 0,-1 1 0 0 0,1 0 1 0 0,-1-1-1 0 0,1 1 0 0 0,-1 0 0 0 0,1-1 1 0 0,-1 1-1 0 0,1 0 0 0 0,-1 0 1 0 0,1 0-1 0 0,-1-1 0 0 0,1 1 1 0 0,0 0-1 0 0,-1 0 0 0 0,1 0 1 0 0,-1 0-1 0 0,1 0 0 0 0,-1 0 0 0 0,1 0 1 0 0,0 0-1 0 0,-1 0 0 0 0,1 0 1 0 0,-1 1-1 0 0,1-1 0 0 0,-1 0 1 0 0,1 0-1 0 0,-1 0 0 0 0,1 1 1 0 0,-1-1-1 0 0,1 0 0 0 0,-1 1 0 0 0,1-1 1 0 0,-1 0-1 0 0,1 1 0 0 0,-1-1 1 0 0,0 1-1 0 0,1-1 0 0 0,-1 1 1 0 0,1-1-1 0 0,-1 1 0 0 0,0-1 1 0 0,0 1-1 0 0,1-1 0 0 0,-1 1 0 0 0,0-1 1 0 0,0 1-1 0 0,0-1 0 0 0,0 1 1 0 0,1-1-1 0 0,-1 1 0 0 0,0 0 1 0 0,0-1 0 0 0,0 0 0 0 0,0 1 0 0 0,0-1 1 0 0,0 0-1 0 0,0 0 0 0 0,0 0 0 0 0,0 0 0 0 0,0 0 1 0 0,0 0-1 0 0,0 0 0 0 0,0 0 0 0 0,0 1 1 0 0,1-1-1 0 0,-1 0 0 0 0,0 0 0 0 0,0 0 1 0 0,0 0-1 0 0,0 0 0 0 0,0 0 0 0 0,0 1 1 0 0,0-1-1 0 0,0 0 0 0 0,-1 0 0 0 0,1 0 0 0 0,0 0 1 0 0,0 0-1 0 0,0 0 0 0 0,0 0 0 0 0,0 1 1 0 0,0-1-1 0 0,0 0 0 0 0,0 0 0 0 0,0 0 1 0 0,0 0-1 0 0,0 0 0 0 0,0 0 0 0 0,0 0 0 0 0,0 0 1 0 0,-1 1-1 0 0,1-1 0 0 0,0 0 0 0 0,0 0 1 0 0,0 0-1 0 0,0 0 0 0 0,0 0 0 0 0,0 0 1 0 0,0 0-1 0 0,-1 0 0 0 0,1 0 0 0 0,0 0 1 0 0,0 0-1 0 0,-4 2-14 0 0,-85 50-67 0 0,-5 2 49 0 0,56-34 22 0 0,-42 20-19 0 0,-99 35 1 0 0,-344 104-179 0 0,342-128 80 0 0,109-28 68 0 0,49-14 29 0 0,-43 9 0 0 0,-26 6-31 0 0,91-24 60 0 0,0 0 0 0 0,1 1 0 0 0,-1-1 1 0 0,0 0-1 0 0,0 0 0 0 0,0 1 0 0 0,0-1 0 0 0,1 1 1 0 0,-1-1-1 0 0,0 1 0 0 0,0-1 0 0 0,1 1 1 0 0,-1-1-1 0 0,0 1 0 0 0,1 0 0 0 0,-1-1 0 0 0,-1 2 1 0 0,5 1-7 0 0,9-5 1 0 0,422-147 6 0 0,-274 91-4 0 0,-38 12 2 0 0,-84 31 1 0 0,44-25 0 0 0,-11 5-1 0 0,102-61-2 0 0,-100 52-9 0 0,-43 29 0 0 0,1 2-1 0 0,48-16 0 0 0,-42 17-6 0 0,-27 9 8 0 0,0 1 0 0 0,0 0 0 0 0,1 0 0 0 0,-1 1-1 0 0,18 1 1 0 0,-26 0 11 0 0,0 1-1 0 0,0-1 0 0 0,0 1 0 0 0,-1-1 0 0 0,1 1 1 0 0,0 0-1 0 0,0-1 0 0 0,-1 1 0 0 0,1 0 1 0 0,1 2-1 0 0,-2-3 2 0 0,0 0 0 0 0,-1 1 0 0 0,1-1 1 0 0,-1 0-1 0 0,1 1 0 0 0,-1-1 0 0 0,1 0 0 0 0,-1 1 0 0 0,1-1 1 0 0,-1 1-1 0 0,1-1 0 0 0,-1 1 0 0 0,0-1 0 0 0,1 1 0 0 0,-1-1 1 0 0,0 1-1 0 0,1 0 0 0 0,-1-1 0 0 0,0 1 0 0 0,0-1 0 0 0,0 1 1 0 0,0 0-1 0 0,1-1 0 0 0,-1 1 0 0 0,0-1 0 0 0,0 1 0 0 0,0 0 0 0 0,0 0 1 0 0,-9 18-5 0 0,6-12 4 0 0,0 0 0 0 0,0-1 1 0 0,-1 1-1 0 0,-4 6 1 0 0,-15 28 0 0 0,-27 65 0 0 0,32-71 9 0 0,13-26-3 0 0,1 0 1 0 0,0-1-1 0 0,0 2 1 0 0,-4 14-1 0 0,5-11 4 0 0,-1 1 19 0 0,1 1 1 0 0,0-1-1 0 0,-1 27 0 0 0,1-27-30 0 0,0 2-2 0 0,3-16 3 0 0,0 1 0 0 0,1-1 0 0 0,-1 1 0 0 0,0 0 0 0 0,0-1-1 0 0,1 1 1 0 0,-1-1 0 0 0,0 1 0 0 0,1-1 0 0 0,-1 1 0 0 0,1-1 0 0 0,-1 1 0 0 0,1-1 0 0 0,-1 0-1 0 0,1 1 1 0 0,-1-1 0 0 0,1 0 0 0 0,-1 1 0 0 0,1-1 0 0 0,-1 0 0 0 0,1 0 0 0 0,0 1 0 0 0,-1-1-1 0 0,1 0 1 0 0,0 0 0 0 0,-1 0 0 0 0,2 0 0 0 0,8 2-7 0 0,0-1 0 0 0,0 0 0 0 0,0-1 0 0 0,1 0 0 0 0,-1 0 0 0 0,0-1 0 0 0,0-1 0 0 0,0 0 0 0 0,0 0 0 0 0,0-1 0 0 0,0 0 0 0 0,-1 0 0 0 0,1-1 0 0 0,-1-1 0 0 0,17-10 0 0 0,-18 7 0 0 0,-1 0-1 0 0,0-1 1 0 0,0 0 0 0 0,0 0 0 0 0,-2 0-1 0 0,1-1 1 0 0,-1 0 0 0 0,4-10 0 0 0,-9 20 7 0 0,0-1 0 0 0,1 1 0 0 0,-1 0 0 0 0,0-1 0 0 0,0 1 0 0 0,0 0 0 0 0,0 0 0 0 0,1-1 0 0 0,-1 1 0 0 0,0 0 0 0 0,0-1 0 0 0,0 1 0 0 0,0 0 0 0 0,0-1 0 0 0,0 1 0 0 0,0 0 0 0 0,0-1 0 0 0,0 1 0 0 0,0 0 0 0 0,0-1 0 0 0,0 1 0 0 0,0 0 0 0 0,0-1 0 0 0,0 1 0 0 0,-1 0 0 0 0,1-1 0 0 0,0 1 0 0 0,0 0 0 0 0,0-1 0 0 0,0 1 0 0 0,-1 0 0 0 0,1 0 0 0 0,0-1 0 0 0,0 1 0 0 0,-1 0 0 0 0,1 0 0 0 0,0-1 0 0 0,0 1 0 0 0,-1 0 0 0 0,1 0 0 0 0,0 0 0 0 0,-1-1 0 0 0,1 1 0 0 0,0 0 0 0 0,-1 0 0 0 0,1 0 0 0 0,0 0 0 0 0,-1 0 0 0 0,1 0 0 0 0,0 0 0 0 0,-1 0 0 0 0,1 0 0 0 0,0 0 0 0 0,-1 0 0 0 0,1 0 0 0 0,0 0 0 0 0,-1 0 0 0 0,1 0 0 0 0,0 0 0 0 0,-1 0 0 0 0,1 0 0 0 0,0 0 0 0 0,0 1 0 0 0,-1-1 0 0 0,0 0 0 0 0,-84 29 1 0 0,-61 33 6 0 0,131-51-15 0 0,-2 0 85 0 0,8-9 742 0 0,18 0-818 0 0,0 1 0 0 0,-1-1 1 0 0,0 1-1 0 0,1 0 0 0 0,-1 1 1 0 0,12 7-1 0 0,-6-1-15 0 0,0 0-1 0 0,-1 1 1 0 0,0 0 0 0 0,-1 1-1 0 0,-1 0 1 0 0,1 1 0 0 0,9 15-1 0 0,2 1-25 0 0,-20-26 37 0 0,-2-1-6 0 0,0-1 1 0 0,1 1 0 0 0,-1-1 0 0 0,0 1-1 0 0,1-1 1 0 0,0 0 0 0 0,-1 1 0 0 0,1-1 0 0 0,2 1-1 0 0,-4-2 5 0 0,1 0 0 0 0,0 0 0 0 0,0 1 0 0 0,0-1 1 0 0,-1 0-1 0 0,1-1 0 0 0,0 1 0 0 0,0 0 0 0 0,0 0 0 0 0,0 0 0 0 0,-1 0 0 0 0,1-1 0 0 0,0 1 0 0 0,0 0 0 0 0,-1 0 0 0 0,1-1 0 0 0,0 1 0 0 0,-1-1 0 0 0,1 1 0 0 0,0-1 0 0 0,-1 1 0 0 0,1-1 0 0 0,0 1 0 0 0,-1-1 0 0 0,1 0 0 0 0,-1 1 0 0 0,1-1 0 0 0,-1 0 0 0 0,1-1 0 0 0,47-74-85 0 0,-45 72 77 0 0,0 0 1 0 0,-1-1-1 0 0,1 1 1 0 0,-1 0 0 0 0,0-1-1 0 0,0 0 1 0 0,0 0-1 0 0,1-7 1 0 0,-3 12 2 0 0,-4 1 38 0 0,-5 6 36 0 0,-28 14 28 0 0,-1-2 0 0 0,-1-2 0 0 0,0-2-1 0 0,-44 12 1 0 0,76-25-83 0 0,-288 63 140 0 0,248-62-148 0 0,36-3-2 0 0,0 0 0 0 0,0 1 0 0 0,-12 2 0 0 0,-13 5-3 0 0,1 2-1 0 0,-52 21 1 0 0,-148 79-50 0 0,193-87 42 0 0,-75 51 0 0 0,-5 4 0 0 0,-223 79 125 0 0,263-123-94 0 0,-63 35 179 0 0,120-57-228 0 0,22-10 17 0 0,-1-1 0 0 0,1 0 1 0 0,-1 0-1 0 0,0 0 1 0 0,1-1-1 0 0,-1 1 0 0 0,0-1 1 0 0,1 0-1 0 0,-1 0 0 0 0,0 0 1 0 0,0 0-1 0 0,1-1 1 0 0,-1 0-1 0 0,0 1 0 0 0,1-1 1 0 0,-1-1-1 0 0,-5-2 1 0 0,-6-3-27 0 0,0 0 1 0 0,-22-18 0 0 0,19 14 32 0 0,11 7 0 0 0,1 0-1 0 0,0 0 1 0 0,-1-1-1 0 0,2 1 1 0 0,-1-1-1 0 0,1-1 1 0 0,-1 1-1 0 0,1-1 0 0 0,1 0 1 0 0,-1 0-1 0 0,1 0 1 0 0,-6-13-1 0 0,9 18 9 0 0,1 0 0 0 0,0 0 1 0 0,-1 0-1 0 0,1 0 0 0 0,0 0 0 0 0,0 0 0 0 0,0 0 0 0 0,0 0 0 0 0,-1 0 0 0 0,2 0 0 0 0,-1 0 1 0 0,0-1-1 0 0,0 1 0 0 0,0 0 0 0 0,0 0 0 0 0,1 0 0 0 0,-1 0 0 0 0,1 0 0 0 0,-1 0 0 0 0,0 0 0 0 0,1 0 1 0 0,0 0-1 0 0,-1 0 0 0 0,1 1 0 0 0,0-1 0 0 0,-1 0 0 0 0,1 0 0 0 0,0 0 0 0 0,0 1 0 0 0,0-1 0 0 0,-1 0 1 0 0,1 1-1 0 0,0-1 0 0 0,0 1 0 0 0,0-1 0 0 0,0 1 0 0 0,0-1 0 0 0,0 1 0 0 0,0 0 0 0 0,0 0 0 0 0,1-1 1 0 0,-1 1-1 0 0,0 0 0 0 0,0 0 0 0 0,1 0 0 0 0,9-1 85 0 0,0 0-1 0 0,0 1 1 0 0,19 3-1 0 0,-26-3-54 0 0,91 10 321 0 0,118 7 724 0 0,-67-15 227 0 0,-146-2-1277 0 0,-18 0-76 0 0,-41 0 6 0 0,-80-11 0 0 0,120 8 33 0 0,0 0 0 0 0,-1-2 1 0 0,2 0-1 0 0,-1-1 0 0 0,1-1 0 0 0,0 0 0 0 0,0-2 0 0 0,-17-11 0 0 0,-74-49 0 0 0,102 64 25 0 0,-9-6 41 0 0,15 10-52 0 0,1 1 1 0 0,-1 0-1 0 0,1-1 0 0 0,0 1 0 0 0,-1 0 1 0 0,1 0-1 0 0,-1-1 0 0 0,1 1 0 0 0,-1 0 1 0 0,1 0-1 0 0,-1 0 0 0 0,1 0 1 0 0,-1 0-1 0 0,1 0 0 0 0,-1 0 0 0 0,1 0 1 0 0,-1 0-1 0 0,1 0 0 0 0,-1 0 1 0 0,1 0-1 0 0,-1 0 0 0 0,1 0 0 0 0,-1 0 1 0 0,1 0-1 0 0,-1 1 0 0 0,0 1 7 0 0,1 0 1 0 0,0 0-1 0 0,-1 0 0 0 0,1 0 1 0 0,0 0-1 0 0,0 0 0 0 0,1 0 0 0 0,-1 0 1 0 0,0 0-1 0 0,1 0 0 0 0,-1 0 1 0 0,1 0-1 0 0,-1 0 0 0 0,1 0 0 0 0,2 4 1 0 0,-2-3-4 0 0,12 30 125 0 0,1 0 0 0 0,23 39 0 0 0,-21-53-66 0 0,-15-19-74 0 0,-4-15-10 0 0,-9-4 23 0 0,0 0 1 0 0,-1 2 0 0 0,0-1-1 0 0,-22-19 1 0 0,11 14 143 0 0,25 21-148 0 0,0 0 0 0 0,0 1 0 0 0,0-1 0 0 0,0 1 0 0 0,0-1 0 0 0,0 1 0 0 0,1-1 0 0 0,-1 1 0 0 0,4-2 1 0 0,-1-1-1 0 0,15-14 8 0 0,1 1 0 0 0,26-17-1 0 0,-21 17-3 0 0,8-7 1 0 0,24-18 13 0 0,88-48 1 0 0,79-35 18 0 0,-191 109-23 0 0,0 1 0 0 0,0 1 0 0 0,64-16 1 0 0,-53 17 10 0 0,301-75 111 0 0,-71 21-38 0 0,-194 47-43 0 0,-39 11 20 0 0,-1-2 1 0 0,44-18-1 0 0,5-4 140 0 0,-88 32-156 0 0,-15 4 8 0 0,-21 8-49 0 0,-60 14 1 0 0,-445 112 47 0 0,398-106-58 0 0,-41 10 6 0 0,121-24-9 0 0,-11 1 0 0 0,-77 32 1 0 0,123-37-4 0 0,17-8-3 0 0,-1-1 0 0 0,1 0-1 0 0,-1 0 1 0 0,-13 3-1 0 0,18-6-1 0 0,0 0 0 0 0,0 1 0 0 0,0 0 0 0 0,-8 4 0 0 0,14-6 0 0 0,-1 0 0 0 0,1 0 0 0 0,0 0 0 0 0,0 0 0 0 0,0 0 0 0 0,-1 0 0 0 0,1 0 0 0 0,0 1 0 0 0,0-1 0 0 0,0 0 0 0 0,-1 0 0 0 0,1 0 0 0 0,0 0 0 0 0,0 0 0 0 0,0 1 0 0 0,0-1 0 0 0,0 0 0 0 0,-1 0 0 0 0,1 0 0 0 0,0 1 0 0 0,0-1 0 0 0,0 0 0 0 0,0 0 0 0 0,0 0 0 0 0,0 1 0 0 0,0-1 0 0 0,0 0 0 0 0,0 0 0 0 0,0 0 0 0 0,0 1 0 0 0,0-1 0 0 0,0 0 0 0 0,0 1 0 0 0,1-1 0 0 0,0 0 0 0 0,0 1 0 0 0,-1-1 0 0 0,1 0 0 0 0,0 0 0 0 0,0 0 0 0 0,0 0 0 0 0,0 0 0 0 0,0 0 0 0 0,0 0 0 0 0,0 0 0 0 0,0 0 0 0 0,-1 0 0 0 0,1 0 0 0 0,0 0 0 0 0,2-1 0 0 0,86-28-11 0 0,-48 15 1 0 0,51-13-1 0 0,5 1-2 0 0,52-12-35 0 0,-2 3 9 0 0,-40 8 14 0 0,61-9-3 0 0,223-52-99 0 0,-328 71 106 0 0,77-18-15 0 0,-98 26 21 0 0,-1-1 0 0 0,59-24 0 0 0,-11 3-3 0 0,-67 24 6 0 0,44-5-1 0 0,-50 9 6 0 0,-15 3 7 0 0,1 0-1 0 0,0-1 0 0 0,0 1 1 0 0,-1 0-1 0 0,1 0 0 0 0,0 0 1 0 0,-1 0-1 0 0,1 1 0 0 0,0-1 0 0 0,2 1 1 0 0,11 3-2 0 0,-18-1-3 0 0,-32 21 0 0 0,12-9 4 0 0,-1 0 0 0 0,0-1 0 0 0,-35 13-1 0 0,-183 74-6 0 0,182-80 1 0 0,-1-3-1 0 0,-1-2 0 0 0,-80 9 0 0 0,98-18-1 0 0,4 1 5 0 0,-67 8-24 0 0,53-8 4 0 0,41-5 11 0 0,0-1 0 0 0,0-1 0 0 0,0 0 0 0 0,-21-1 0 0 0,2-2-31 0 0,25 2 34 0 0,0 0 0 0 0,0-1 0 0 0,-1 1 1 0 0,1-2-1 0 0,0 1 0 0 0,0-1 0 0 0,0 0 0 0 0,0 0 1 0 0,0-1-1 0 0,-11-6 0 0 0,4 1 6 0 0,-13-10-4 0 0,25 17 8 0 0,1 0 0 0 0,0-1 0 0 0,0 1 0 0 0,0 0 0 0 0,0 0-1 0 0,0-1 1 0 0,0 1 0 0 0,1-1 0 0 0,-1 1 0 0 0,0-1 0 0 0,1 1-1 0 0,-1-1 1 0 0,1 1 0 0 0,0-1 0 0 0,-1 0 0 0 0,1 1 0 0 0,0-3-1 0 0,0 2 2 0 0,0 1-1 0 0,1 0 0 0 0,-1 0 1 0 0,1-1-1 0 0,-1 1 0 0 0,1 0 1 0 0,-1 0-1 0 0,1 0 0 0 0,0 0 1 0 0,0-1-1 0 0,0 1 0 0 0,-1 0 1 0 0,1 0-1 0 0,0 1 0 0 0,0-1 1 0 0,0 0-1 0 0,2-1 0 0 0,23-14 10 0 0,-19 12-8 0 0,45-28 8 0 0,1 2 1 0 0,62-24 0 0 0,-58 34 12 0 0,0 2 0 0 0,113-17 0 0 0,-109 23-16 0 0,-53 11-17 0 0,0 0 1 0 0,0 0 0 0 0,0 0-1 0 0,0 1 1 0 0,0 0 0 0 0,1 1-1 0 0,-1-1 1 0 0,0 2 0 0 0,0-1-1 0 0,0 1 1 0 0,-1 0 0 0 0,1 1-1 0 0,0 0 1 0 0,-1 0 0 0 0,1 1-1 0 0,7 5 1 0 0,-3-1-70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17:53.317"/>
    </inkml:context>
    <inkml:brush xml:id="br0">
      <inkml:brushProperty name="width" value="0.1" units="cm"/>
      <inkml:brushProperty name="height" value="0.1" units="cm"/>
      <inkml:brushProperty name="color" value="#FFFFFF"/>
    </inkml:brush>
  </inkml:definitions>
  <inkml:trace contextRef="#ctx0" brushRef="#br0">389 13 696 0 0,'-7'-1'-3'0'0,"-53"-6"68"0"0,-1 2 0 0 0,-73 5 0 0 0,109 4-40 0 0,21-3-7 0 0,-1 0 0 0 0,0 0 0 0 0,1-1-1 0 0,-1 1 1 0 0,0-1 0 0 0,0 0 0 0 0,-6-1 0 0 0,8 0 6 0 0,1 1 0 0 0,-1 0 0 0 0,1 0 0 0 0,-1 0 0 0 0,1 0 0 0 0,-1 1 0 0 0,1-1 0 0 0,-1 1 1 0 0,-4 1-1 0 0,-16 2 103 0 0,23-4-127 0 0,0 0 0 0 0,0 0 0 0 0,0 0 0 0 0,0 0 0 0 0,-1 0 0 0 0,1 0 0 0 0,0 0 0 0 0,0 0 0 0 0,0 0 0 0 0,-1 1-1 0 0,1-1 1 0 0,0 0 0 0 0,0 0 0 0 0,0 0 0 0 0,0 0 0 0 0,-1 0 0 0 0,1 0 0 0 0,0 0 0 0 0,0 0 0 0 0,0 0 0 0 0,0 0 0 0 0,0 1 0 0 0,0-1 0 0 0,-1 0 0 0 0,1 0 0 0 0,0 0 0 0 0,0 0 0 0 0,0 0 0 0 0,0 1 0 0 0,0-1 0 0 0,0 0 0 0 0,0 0 0 0 0,0 0 0 0 0,0 0 0 0 0,0 1-1 0 0,0-1 1 0 0,0 0 0 0 0,0 0 0 0 0,-1 0 0 0 0,1 1 0 0 0,1-1 0 0 0,-1 0 0 0 0,0 0 0 0 0,0 0 0 0 0,0 0 0 0 0,0 1 0 0 0,0-1 0 0 0,0 0 0 0 0,0 0 0 0 0,0 0 0 0 0,0 0 0 0 0,0 1 0 0 0,0-1 0 0 0,0 0 0 0 0,0 0 0 0 0,1 0 0 0 0,-1 0 0 0 0,0 0 0 0 0,0 1-1 0 0,0-1 1 0 0,0 0 0 0 0,0 0 0 0 0,0 0 0 0 0,1 0 0 0 0,-1 0 0 0 0,0 0 0 0 0,0 0 0 0 0,0 0 0 0 0,1 0 0 0 0,12 13-5 0 0,-10-10 4 0 0,5 3-3 0 0,0 0 1 0 0,0 0 0 0 0,1 0 0 0 0,-1-1 0 0 0,2 0 0 0 0,-1-1-1 0 0,0 0 1 0 0,20 5 0 0 0,5-1-2 0 0,46 4 0 0 0,-41-6 4 0 0,73 5-3 0 0,140-4 1 0 0,-228-8 4 0 0,0-1 0 0 0,0-2 0 0 0,28-7 0 0 0,24-4-13 0 0,-16 2-167 0 0,-55 11-674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17:54.004"/>
    </inkml:context>
    <inkml:brush xml:id="br0">
      <inkml:brushProperty name="width" value="0.1" units="cm"/>
      <inkml:brushProperty name="height" value="0.1" units="cm"/>
      <inkml:brushProperty name="color" value="#FFFFFF"/>
    </inkml:brush>
  </inkml:definitions>
  <inkml:trace contextRef="#ctx0" brushRef="#br0">1205 163 896 0 0,'-3'-2'3'0'0,"1"1"0"0"0,-1 0 0 0 0,1 0 0 0 0,-1 0 0 0 0,1 0 0 0 0,-1 0 0 0 0,0 1 0 0 0,1-1 0 0 0,-1 1 0 0 0,0-1 0 0 0,0 1 0 0 0,-3 0 0 0 0,-13-2 81 0 0,-15-7 53 0 0,-48-10 158 0 0,-109-12 885 0 0,9-6-283 0 0,-2 5-235 0 0,156 26-549 0 0,2 2 76 0 0,-38-1 1 0 0,-2 0 1 0 0,47 3-135 0 0,1 1-1 0 0,-1 1 1 0 0,1 1-1 0 0,-25 3 1 0 0,6-2 11 0 0,33-3-53 0 0,-1 1 0 0 0,0 0 0 0 0,0 0 0 0 0,0 1 0 0 0,1-1 0 0 0,-1 1 0 0 0,0 0-1 0 0,1 0 1 0 0,-1 1 0 0 0,1 0 0 0 0,-6 2 0 0 0,-3 3 68 0 0,10-6-45 0 0,0 0-1 0 0,0 1 1 0 0,0 0-1 0 0,1 0 0 0 0,-1 0 1 0 0,0 0-1 0 0,1 0 1 0 0,-1 0-1 0 0,1 1 0 0 0,-3 2 1 0 0,-7 11 169 0 0,10-14-138 0 0,0 0 0 0 0,0 1-1 0 0,0 0 1 0 0,0-1 0 0 0,0 1-1 0 0,1 0 1 0 0,-2 4 0 0 0,2-5-45 0 0,1-1 0 0 0,-1 1-1 0 0,1-1 1 0 0,0 1 0 0 0,0-1 0 0 0,-1 1 0 0 0,1 0 0 0 0,0-1 0 0 0,1 1-1 0 0,-1-1 1 0 0,0 1 0 0 0,0 0 0 0 0,1-1 0 0 0,-1 1 0 0 0,1-1 0 0 0,-1 1-1 0 0,1-1 1 0 0,-1 1 0 0 0,1-1 0 0 0,0 0 0 0 0,0 1 0 0 0,0-1 0 0 0,0 0-1 0 0,0 1 1 0 0,0-1 0 0 0,0 0 0 0 0,0 0 0 0 0,2 1 0 0 0,4 3 48 0 0,0 0 0 0 0,1-1 1 0 0,-1 0-1 0 0,10 4 0 0 0,-6-3 14 0 0,9 5-15 0 0,-7-3-26 0 0,0-1 1 0 0,0 0 0 0 0,0-1 0 0 0,1 0 0 0 0,16 2-1 0 0,30 4 71 0 0,20 3 18 0 0,87 5 1 0 0,-114-17-88 0 0,257 2 269 0 0,-39-31-38 0 0,-129 10-186 0 0,-107 13-59 0 0,0-2-1 0 0,63-20 1 0 0,-96 25-23 0 0,0 1 1 0 0,0-1-1 0 0,0 0 1 0 0,0 0-1 0 0,0 0 1 0 0,-1-1-1 0 0,1 1 1 0 0,0 0-1 0 0,-1-1 1 0 0,1 1-1 0 0,0-1 1 0 0,-1 0-1 0 0,0 1 1 0 0,3-4-1 0 0,-4 4 9 0 0,-34-2 14 0 0,-63-13 0 0 0,26 2-24 0 0,19 7 0 0 0,1 2 0 0 0,-2 2 0 0 0,-95 8 0 0 0,66 0 13 0 0,0-4-1 0 0,-111-12 1 0 0,-2 8 37 0 0,187 2-53 0 0,0 2 0 0 0,0-1 0 0 0,0 1 0 0 0,-1 0 0 0 0,-8 3 0 0 0,10-2 2 0 0,0-1 0 0 0,-1 0 0 0 0,1 0 0 0 0,0 0 0 0 0,-13-1 0 0 0,16 0-2 0 0,-1 0 0 0 0,0 0 0 0 0,0 1 0 0 0,1-1 0 0 0,-1 1 0 0 0,1 1 0 0 0,-1-1 0 0 0,1 1 1 0 0,-7 2-1 0 0,-19 6 30 0 0,11-4-9 0 0,14-5-3 0 0,0 1-1 0 0,1-1 1 0 0,-1 0 0 0 0,0 0-1 0 0,-7 0 1 0 0,12-1-22 0 0,0 0 0 0 0,0 0 0 0 0,0 0 0 0 0,-1 0 0 0 0,1 0-1 0 0,0 0 1 0 0,0 0 0 0 0,0 0 0 0 0,0 0 0 0 0,0 1 0 0 0,-1-1 0 0 0,1 0 0 0 0,0 0 0 0 0,0 0 0 0 0,0 0 0 0 0,0 0 0 0 0,0 0 0 0 0,0 1 0 0 0,0-1 0 0 0,0 0 0 0 0,-1 0 0 0 0,1 0 0 0 0,0 0 0 0 0,0 1 0 0 0,0-1 0 0 0,0 0 0 0 0,0 0 0 0 0,0 0 0 0 0,0 0 0 0 0,0 1-1 0 0,0-1 1 0 0,0 0 0 0 0,0 0 0 0 0,0 0 0 0 0,0 0 0 0 0,0 1 0 0 0,0-1 0 0 0,0 0 0 0 0,0 0 0 0 0,1 0 0 0 0,-1 0 0 0 0,0 1 0 0 0,0-1 0 0 0,0 0 0 0 0,0 0 0 0 0,0 0 0 0 0,0 0 0 0 0,0 0 0 0 0,10 9 33 0 0,41 16 3 0 0,-39-18-30 0 0,1-1-1 0 0,22 8 0 0 0,12-2-2 0 0,1-3 0 0 0,1-2-1 0 0,64 1 1 0 0,-60-5-12 0 0,-34-2-6 0 0,0-2 0 0 0,29-4 1 0 0,-6 0-73 0 0,-40 4 78 0 0,1 1-1 0 0,0-1 1 0 0,0 0-1 0 0,0 0 1 0 0,-1 0-1 0 0,1 0 1 0 0,3-3-1 0 0,-4 3-23 0 0,0 0-1 0 0,0 0 1 0 0,0 0-1 0 0,0 0 0 0 0,0 0 1 0 0,0 0-1 0 0,0 1 1 0 0,0-1-1 0 0,3 1 1 0 0,-5-3-19 0 0,1 1 1 0 0,-1 0 0 0 0,0-1-1 0 0,0 1 1 0 0,0 0 0 0 0,0-1 0 0 0,-1 1-1 0 0,1 0 1 0 0,0-1 0 0 0,-2-1-1 0 0,1 2 49 0 0,-1 1 0 0 0,1-1-1 0 0,-1 1 1 0 0,0 0-1 0 0,0 0 1 0 0,1-1-1 0 0,-1 1 1 0 0,0 1-1 0 0,0-1 1 0 0,0 0 0 0 0,0 0-1 0 0,-4 0 1 0 0,-8-4-4 0 0,-244-92-19 0 0,253 95 24 0 0,-15-5-6 0 0,-1 0-1 0 0,0 2 1 0 0,-28-4-1 0 0,-1-2 6 0 0,42 8 2 0 0,0 1 1 0 0,0 0-1 0 0,-1 1 0 0 0,1-1 0 0 0,0 2 0 0 0,-11-1 0 0 0,-7 2 0 0 0,21-1 1 0 0,1-1 0 0 0,-1 2-1 0 0,0-1 1 0 0,0 0 0 0 0,0 1 0 0 0,0 0-1 0 0,1 0 1 0 0,-1 0 0 0 0,0 1 0 0 0,1-1-1 0 0,-5 3 1 0 0,-7 6 19 0 0,14-9-13 0 0,0 0 0 0 0,0 0 0 0 0,0 1 0 0 0,0-1 0 0 0,1 1 0 0 0,-1-1 0 0 0,0 1 0 0 0,1-1 0 0 0,-1 1 0 0 0,1 0 0 0 0,-1 0 0 0 0,-1 3 0 0 0,-1 3 15 0 0,2-6-13 0 0,0 1 0 0 0,1 0 1 0 0,-1-1-1 0 0,1 1 0 0 0,0 0 1 0 0,0 0-1 0 0,0 0 0 0 0,0 0 1 0 0,0 0-1 0 0,1 0 0 0 0,0 0 0 0 0,-1 0 1 0 0,1 0-1 0 0,0 0 0 0 0,0 0 1 0 0,0 0-1 0 0,1 0 0 0 0,-1 0 0 0 0,2 3 1 0 0,1 1-2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10:18:58.929"/>
    </inkml:context>
    <inkml:brush xml:id="br0">
      <inkml:brushProperty name="width" value="0.1" units="cm"/>
      <inkml:brushProperty name="height" value="0.1" units="cm"/>
      <inkml:brushProperty name="color" value="#66CC00"/>
    </inkml:brush>
  </inkml:definitions>
  <inkml:trace contextRef="#ctx0" brushRef="#br0">0 1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17:56.755"/>
    </inkml:context>
    <inkml:brush xml:id="br0">
      <inkml:brushProperty name="width" value="0.35" units="cm"/>
      <inkml:brushProperty name="height" value="0.35" units="cm"/>
      <inkml:brushProperty name="color" value="#FFFFFF"/>
    </inkml:brush>
  </inkml:definitions>
  <inkml:trace contextRef="#ctx0" brushRef="#br0">133 0 392 0 0,'0'0'0'0'0,"-56"33"0"0"0,32-23 0 0 0,5-1 0 0 0,4 6 0 0 0,-3 9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17:57.771"/>
    </inkml:context>
    <inkml:brush xml:id="br0">
      <inkml:brushProperty name="width" value="0.35" units="cm"/>
      <inkml:brushProperty name="height" value="0.35" units="cm"/>
      <inkml:brushProperty name="color" value="#FFFFFF"/>
    </inkml:brush>
  </inkml:definitions>
  <inkml:trace contextRef="#ctx0" brushRef="#br0">40 187 392 0 0,'-1'19'-2'0'0,"1"-14"89"0"0,-1 1 0 0 0,1-1 0 0 0,0 1 0 0 0,1-1 0 0 0,1 6 0 0 0,0-8 167 0 0,0 1 0 0 0,0-1 0 0 0,1 0 0 0 0,-1 0 0 0 0,1-1 0 0 0,0 1 0 0 0,0 0 0 0 0,4 2 0 0 0,5 5-61 0 0,2 2-28 0 0,2 0 0 0 0,-1-1-1 0 0,2 0 1 0 0,-1-1 0 0 0,2-1 0 0 0,-1-1 0 0 0,1 0 0 0 0,0-2 0 0 0,0 0 0 0 0,28 5 0 0 0,20 1 408 0 0,110 5-1 0 0,-109-14-471 0 0,-1-3-1 0 0,1-3 0 0 0,-1-3 0 0 0,1-3 1 0 0,120-33-1 0 0,-177 39-101 0 0,-1 0 0 0 0,0-1 0 0 0,0 0 0 0 0,-1 0 0 0 0,1-1 0 0 0,-1-1 0 0 0,15-11 0 0 0,-21 15 0 0 0,0-1 1 0 0,0 1-1 0 0,0-1 1 0 0,0 1 0 0 0,-1-1-1 0 0,1 0 1 0 0,-1 1-1 0 0,2-6 1 0 0,-3 8 0 0 0,0-1 0 0 0,1 1 0 0 0,-1-1-1 0 0,0 1 1 0 0,0-1 0 0 0,0 1 0 0 0,0-1 0 0 0,0 0 0 0 0,0 1 0 0 0,0-1 0 0 0,0 1 0 0 0,0-1 0 0 0,0 1 0 0 0,0-1 0 0 0,0 1 0 0 0,0-1-1 0 0,0 1 1 0 0,0-1 0 0 0,0 1 0 0 0,-1-1 0 0 0,1 1 0 0 0,0-1 0 0 0,0 1 0 0 0,-1-1 0 0 0,1 1 0 0 0,0-1 0 0 0,-1 1 0 0 0,1 0-1 0 0,0-1 1 0 0,-1 1 0 0 0,1-1 0 0 0,-1 1 0 0 0,1 0 0 0 0,-1 0 0 0 0,1-1 0 0 0,-1 1 0 0 0,1 0 0 0 0,-1 0 0 0 0,1-1 0 0 0,-1 1 0 0 0,1 0-1 0 0,-1 0 1 0 0,1 0 0 0 0,-1 0 0 0 0,1 0 0 0 0,-1 0 0 0 0,1 0 0 0 0,-1 0 0 0 0,0 0 0 0 0,-5-1 0 0 0,1 0 0 0 0,0 0 0 0 0,0 0 0 0 0,0-1 0 0 0,0 0 0 0 0,0 0 0 0 0,0 0 0 0 0,-6-5 0 0 0,-7-2 0 0 0,-18-4-2 0 0,-1 2 1 0 0,0 2-1 0 0,-1 1 1 0 0,-43-4-1 0 0,36 6 0 0 0,-124-9-7 0 0,56 6-11 0 0,92 8 17 0 0,-1 1-1 0 0,1 1 1 0 0,-31 5-1 0 0,-20 2 1 0 0,40-6 9 0 0,0 2-1 0 0,-43 11 1 0 0,72-14-3 0 0,-1 1 0 0 0,0-1-1 0 0,1 1 1 0 0,-1-1 0 0 0,1 1-1 0 0,0 0 1 0 0,-6 4 0 0 0,-17 9 39 0 0,23-14-26 0 0,0 1-1 0 0,0-1 0 0 0,0 1 1 0 0,0 0-1 0 0,0 0 1 0 0,0 0-1 0 0,1 0 1 0 0,-1 0-1 0 0,-4 5 1 0 0,-13 10 372 0 0,22-2-146 0 0,-2-14-233 0 0,0 0 0 0 0,0 0 1 0 0,0 1-1 0 0,0-1 0 0 0,0 0 1 0 0,0 0-1 0 0,1 1 1 0 0,-1-1-1 0 0,0 0 0 0 0,1 0 1 0 0,-1 0-1 0 0,1 0 1 0 0,-1 0-1 0 0,1 1 0 0 0,-1-1 1 0 0,2 1-1 0 0,3 4 11 0 0,1-1 1 0 0,0 0-1 0 0,-1 0 0 0 0,2-1 1 0 0,-1 0-1 0 0,0 0 0 0 0,1 0 1 0 0,0-1-1 0 0,0 0 0 0 0,0 0 1 0 0,0 0-1 0 0,0-1 0 0 0,15 2 1 0 0,5 0 29 0 0,1-2 0 0 0,38 0 0 0 0,-56-2-38 0 0,322-11 234 0 0,-93-6-164 0 0,-214 13-79 0 0,1-1 1 0 0,37-13 0 0 0,31-7 1 0 0,-72 21-7 0 0,-1 0 1 0 0,1-1 0 0 0,-1-1-1 0 0,0-1 1 0 0,26-13 0 0 0,-12 6-6 0 0,-29 13 4 0 0,-1-1 0 0 0,1 0 0 0 0,0-1 0 0 0,-1 1 0 0 0,1-1 0 0 0,-1 0 1 0 0,0 0-1 0 0,0-1 0 0 0,0 0 0 0 0,7-6 0 0 0,-11 9 0 0 0,-1 1 0 0 0,1-1-1 0 0,0 0 1 0 0,0 0 0 0 0,-1 0 0 0 0,1-1 0 0 0,0 1-1 0 0,-1 0 1 0 0,1 0 0 0 0,-1 0 0 0 0,1 0 0 0 0,-1 0-1 0 0,0-1 1 0 0,0 1 0 0 0,1 0 0 0 0,-1 0 0 0 0,0-1-1 0 0,0 1 1 0 0,0 0 0 0 0,0 0 0 0 0,-1-2 0 0 0,0 0-3 0 0,0 1 1 0 0,-1-1-1 0 0,1 0 1 0 0,-1 1-1 0 0,1 0 1 0 0,-1 0-1 0 0,0-1 1 0 0,0 1-1 0 0,-4-3 1 0 0,-11-10-22 0 0,-1 0 0 0 0,0 1-1 0 0,-1 1 1 0 0,-22-11 0 0 0,30 18 12 0 0,-1 0-1 0 0,1 1 1 0 0,-1 0-1 0 0,-1 1 1 0 0,1 1-1 0 0,-1 0 1 0 0,1 0 0 0 0,-26 0-1 0 0,-101 7-219 0 0,77-4 126 0 0,31 0 29 0 0,-50-5 0 0 0,35-1 0 0 0,-1 2-1 0 0,-63 3 1 0 0,49 1 0 0 0,38-1 36 0 0,1 2 0 0 0,0 0 0 0 0,0 1 0 0 0,-29 7 0 0 0,26-3-19 0 0,1 1 0 0 0,-1 1-1 0 0,2 1 1 0 0,-1 1 0 0 0,-31 19 0 0 0,25-10-10 0 0,19-13 68 0 0,0 1 0 0 0,0 0 0 0 0,1 0 0 0 0,0 1 0 0 0,1 0 0 0 0,0 1 0 0 0,-12 13 0 0 0,18-17 25 0 0,0 0 0 0 0,0 1-1 0 0,1-1 1 0 0,-1 0 0 0 0,-2 12 0 0 0,4-15-12 0 0,1-1 0 0 0,0 1-1 0 0,-1-1 1 0 0,1 1 0 0 0,0-1-1 0 0,0 1 1 0 0,0-1 0 0 0,0 1-1 0 0,0-1 1 0 0,0 1 0 0 0,0-1 0 0 0,1 1-1 0 0,-1-1 1 0 0,0 1 0 0 0,1-1-1 0 0,0 1 1 0 0,-1-1 0 0 0,1 1-1 0 0,0-1 1 0 0,-1 0 0 0 0,1 0 0 0 0,0 1-1 0 0,0-1 1 0 0,0 0 0 0 0,0 0-1 0 0,0 0 1 0 0,1 0 0 0 0,0 1-1 0 0,0-1 1 0 0,0 0 0 0 0,1 0 0 0 0,-1 0 0 0 0,0-1 0 0 0,0 1-1 0 0,1-1 1 0 0,-1 1 0 0 0,0-1 0 0 0,1 0 0 0 0,-1 0 0 0 0,0 0-1 0 0,4-1 1 0 0,20 1 44 0 0,-3 4-23 0 0,42 12 0 0 0,-47-11-20 0 0,-1 0 0 0 0,1-1 0 0 0,-1-1 1 0 0,1-1-1 0 0,19 0 0 0 0,1-5 13 0 0,14 0-5 0 0,126-3 7 0 0,-79 0-16 0 0,-83 5-13 0 0,1 0 0 0 0,26-7-1 0 0,-37 7 4 0 0,1-1-1 0 0,-1 0 0 0 0,1-1 1 0 0,-1 1-1 0 0,0-1 0 0 0,0 0 0 0 0,0-1 1 0 0,-1 0-1 0 0,7-4 0 0 0,-11 6-3 0 0,1 1 0 0 0,-1 0 0 0 0,1-1 0 0 0,-1 1 0 0 0,1 0 0 0 0,0 0 0 0 0,0 0 0 0 0,0 0 0 0 0,-1 1 0 0 0,1-1 0 0 0,0 0 0 0 0,0 1 0 0 0,3-1 0 0 0,2-1-66 0 0,-7 2 65 0 0,0 0 0 0 0,0 0 0 0 0,0 0 0 0 0,0 0 0 0 0,1 0 0 0 0,-1 0 0 0 0,0 0 0 0 0,0 0 0 0 0,0 0 0 0 0,0 0 0 0 0,0 0 0 0 0,0 0 0 0 0,0 0 0 0 0,0 0 0 0 0,0-1 0 0 0,0 1 0 0 0,1 0 0 0 0,-1 0 0 0 0,0 0 0 0 0,0 0 0 0 0,0 0 0 0 0,0 0 0 0 0,0 0 0 0 0,0 0 0 0 0,0 0 0 0 0,0-1 0 0 0,0 1 0 0 0,0 0 0 0 0,0 0 0 0 0,0 0 0 0 0,0 0 0 0 0,0 0 0 0 0,0 0 0 0 0,0 0 0 0 0,0-1 0 0 0,0 1 0 0 0,0 0 0 0 0,0 0 0 0 0,0 0 0 0 0,0 0 0 0 0,0 0 0 0 0,0 0 0 0 0,0 0 0 0 0,0 0 0 0 0,0-1 0 0 0,0 1 0 0 0,0 0 0 0 0,-1 0 0 0 0,1 0 0 0 0,0 0 0 0 0,0 0 0 0 0,0 0 0 0 0,0 0 0 0 0,0 0 0 0 0,0 0 0 0 0,0 0 0 0 0,0 0 0 0 0,0-1 0 0 0,0 1 0 0 0,-1 0 0 0 0,1 0 0 0 0,0 0 0 0 0,0 0 0 0 0,0 0 0 0 0,-13-8-345 0 0,-17-6 48 0 0,-10-1 54 0 0,-44-11 0 0 0,20 8 79 0 0,47 13 109 0 0,-1 0 0 0 0,1 1 0 0 0,-1 1 0 0 0,0 1 0 0 0,0 0 0 0 0,0 2 0 0 0,-30 2 0 0 0,-35 2-58 0 0,-38 4-22 0 0,76-2 108 0 0,21-3 18 0 0,-1 1 0 0 0,-26 7 0 0 0,8-3 13 0 0,35-7 3 0 0,0 0 0 0 0,0 1 1 0 0,0 0-1 0 0,-13 5 0 0 0,8 1 12 0 0,11-6 4 0 0,1-1 1 0 0,0 0-1 0 0,-1 0 0 0 0,1 0 0 0 0,0 0 0 0 0,-1 0 0 0 0,1 0 0 0 0,-1-1 0 0 0,1 1 0 0 0,-1 0 0 0 0,0-1 0 0 0,1 1 0 0 0,-1-1 0 0 0,0 0 0 0 0,1 1 0 0 0,-1-1 0 0 0,0 0 0 0 0,-1 0 1 0 0,7 2 70 0 0,1 1-10 0 0,1 0 1 0 0,-1-1 0 0 0,1 0-1 0 0,0 0 1 0 0,0 0 0 0 0,7 1-1 0 0,156 14 362 0 0,-92-19-249 0 0,-3 0 20 0 0,-56 2-151 0 0,0-1-1 0 0,19-3 1 0 0,26-2 83 0 0,21-1-97 0 0,-25 1-23 0 0,-51 5-21 0 0,-1 0-1 0 0,0 0 1 0 0,0-1 0 0 0,10-4-1 0 0,-13 4 0 0 0,1 1-1 0 0,0-1 1 0 0,-1 1-1 0 0,1 0 1 0 0,0 0-1 0 0,0 1 1 0 0,-1-1-1 0 0,9 1 1 0 0,2-4-26 0 0,-14 3 21 0 0,-1 1 0 0 0,0 0-1 0 0,1 0 1 0 0,-1-1 0 0 0,0 1-1 0 0,0 0 1 0 0,1 0 0 0 0,-1 0-1 0 0,1-1 1 0 0,-1 1 0 0 0,0 0-1 0 0,1 0 1 0 0,-1 0 0 0 0,0 0-1 0 0,1 0 1 0 0,-1 0 0 0 0,1 0-1 0 0,-1 0 1 0 0,0 0 0 0 0,1 0-1 0 0,-1 0 1 0 0,1 0 0 0 0,-1 0-1 0 0,0 0 1 0 0,1 0 0 0 0,-1 0-1 0 0,0 0 1 0 0,1 0 0 0 0,-1 0-1 0 0,1 1 1 0 0,-1-1 0 0 0,0 0-1 0 0,1 0 1 0 0,-1 0 0 0 0,0 1-1 0 0,-5-3-149 0 0,0 0 0 0 0,0 0 0 0 0,0 0 0 0 0,-1 1 0 0 0,1 0 0 0 0,0 0 0 0 0,-8 0 1 0 0,-118-18-549 0 0,85 12 458 0 0,27 5 68 0 0,1 1 0 0 0,-1 1 1 0 0,-35 4-1 0 0,-16 0-306 0 0,55-4 220 0 0,1 2 0 0 0,-29 5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17:58.130"/>
    </inkml:context>
    <inkml:brush xml:id="br0">
      <inkml:brushProperty name="width" value="0.35" units="cm"/>
      <inkml:brushProperty name="height" value="0.35" units="cm"/>
      <inkml:brushProperty name="color" value="#FFFFFF"/>
    </inkml:brush>
  </inkml:definitions>
  <inkml:trace contextRef="#ctx0" brushRef="#br0">1 84 1296 0 0,'0'0'8'0'0,"2"5"1"0"0,0 0-4 0 0,-1-2-4 0 0,0 0 0 0 0,0 1-1 0 0,0-1 1 0 0,1 0 0 0 0,-1 0 0 0 0,1-1 0 0 0,0 1 0 0 0,0 0 0 0 0,0 0 0 0 0,0-1 0 0 0,5 5 0 0 0,0-2 10 0 0,-5-4-9 0 0,-1 0 1 0 0,0 0-1 0 0,0 0 0 0 0,0 0 1 0 0,0-1-1 0 0,0 1 1 0 0,1-1-1 0 0,-1 1 1 0 0,0-1-1 0 0,0 1 0 0 0,1-1 1 0 0,-1 0-1 0 0,0 1 1 0 0,1-1-1 0 0,-1 0 0 0 0,1 0 1 0 0,-1 0-1 0 0,0 0 1 0 0,2 0-1 0 0,139-17 163 0 0,-139 17-164 0 0,9 1 4 0 0,0-1 1 0 0,0-1-1 0 0,0 0 1 0 0,-1-1-1 0 0,1 0 0 0 0,0-1 1 0 0,18-7-1 0 0,0-1 3 0 0,1 0-1 0 0,36-6 0 0 0,-14 4-2 0 0,-19 5-4 0 0,-24 6 0 0 0,-1 0 0 0 0,1 0 0 0 0,-1-1 0 0 0,0-1 0 0 0,0 1-1 0 0,0-1 1 0 0,12-7 0 0 0,2 0-5 0 0,-10 6 1 0 0,-7 0-213 0 0</inkml:trace>
  <inkml:trace contextRef="#ctx0" brushRef="#br0" timeOffset="1">267 106 192 0 0,'0'0'0'0'0</inkml:trace>
  <inkml:trace contextRef="#ctx0" brushRef="#br0" timeOffset="2">664 78 600 0 0,'0'0'0'0'0,"39"0"0"0"0,0-9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17:58.459"/>
    </inkml:context>
    <inkml:brush xml:id="br0">
      <inkml:brushProperty name="width" value="0.35" units="cm"/>
      <inkml:brushProperty name="height" value="0.35" units="cm"/>
      <inkml:brushProperty name="color" value="#FFFFFF"/>
    </inkml:brush>
  </inkml:definitions>
  <inkml:trace contextRef="#ctx0" brushRef="#br0">1 0 96 0 0,'0'0'0'0'0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6:54.961"/>
    </inkml:context>
    <inkml:brush xml:id="br0">
      <inkml:brushProperty name="width" value="0.1" units="cm"/>
      <inkml:brushProperty name="height" value="0.1" units="cm"/>
      <inkml:brushProperty name="color" value="#FFFFFF"/>
    </inkml:brush>
  </inkml:definitions>
  <inkml:trace contextRef="#ctx0" brushRef="#br0">744 452 7936 0 0,'0'0'1593'0'0,"-7"2"-1553"0"0,-16 7 9 0 0,1 1 0 0 0,0 1 0 0 0,-32 21 0 0 0,6-4 50 0 0,-11 12 77 0 0,25-16 8 0 0,33-23-171 0 0,-1 0 0 0 0,1 0 0 0 0,0 1-1 0 0,0-1 1 0 0,1 0 0 0 0,-1 1 0 0 0,0-1 0 0 0,0 1 0 0 0,1-1 0 0 0,-1 1 0 0 0,1-1 0 0 0,-1 1 0 0 0,1 0 0 0 0,0-1 0 0 0,-1 1 0 0 0,1-1 0 0 0,0 1 0 0 0,0 0 0 0 0,0-1-1 0 0,1 1 1 0 0,-1 2 0 0 0,0 3 157 0 0,20-14-34 0 0,2-3-118 0 0,0-1-1 0 0,-1-1 0 0 0,0-1 0 0 0,0-1 0 0 0,-2 0 0 0 0,0-2 1 0 0,33-34-1 0 0,31-52-17 0 0,-80 99 1 0 0,-1-1-1 0 0,0 1 1 0 0,0-1 0 0 0,0 0 0 0 0,-1 0 0 0 0,1 0 0 0 0,-1 0-1 0 0,0 0 1 0 0,0 0 0 0 0,0 0 0 0 0,0 0 0 0 0,-1-1 0 0 0,0 1-1 0 0,0-7 1 0 0,2-14 11 0 0,-2 22-4 0 0,0 1 0 0 0,1-1 1 0 0,-1 0-1 0 0,0 0 1 0 0,-1 1-1 0 0,1-1 0 0 0,0 0 1 0 0,-1 1-1 0 0,1-1 0 0 0,-1 0 1 0 0,0 1-1 0 0,0-1 1 0 0,0 1-1 0 0,0-1 0 0 0,-1 1 1 0 0,1-1-1 0 0,-1 1 1 0 0,1 0-1 0 0,-1 0 0 0 0,0 0 1 0 0,0 0-1 0 0,0 0 0 0 0,0 0 1 0 0,0 0-1 0 0,0 1 1 0 0,0-1-1 0 0,-1 1 0 0 0,1-1 1 0 0,0 1-1 0 0,-1 0 1 0 0,1 0-1 0 0,-1 0 0 0 0,-3 0 1 0 0,-1-1 34 0 0,0 0 0 0 0,0 0 0 0 0,-1 1 0 0 0,1 1 0 0 0,0-1 0 0 0,-1 1 0 0 0,1 0 0 0 0,-1 1 0 0 0,1 0 0 0 0,0 0 0 0 0,-12 3 0 0 0,-25 14 261 0 0,-54 28-1 0 0,49-22-97 0 0,40-19-105 0 0,-1 1 0 0 0,-16 13 0 0 0,18-13-14 0 0,0 0 0 0 0,-1 0 0 0 0,-9 4 0 0 0,-2-1 54 0 0,8-4-51 0 0,0 1-1 0 0,1 0 1 0 0,-11 8 0 0 0,15-9-3 0 0,4-2 8 0 0,0-1 1 0 0,-1 1-1 0 0,1-1 1 0 0,-1 0-1 0 0,1 0 1 0 0,-1 0-1 0 0,-5 2 1 0 0,3-5 151 0 0,8-3-121 0 0,18-8-78 0 0,4-2 1 0 0,2-9-9 0 0,-1-2 0 0 0,41-51 0 0 0,-39 42-32 0 0,-23 28-7 0 0,1 0 0 0 0,-1 0 0 0 0,-1 0 0 0 0,1-1 1 0 0,-1 1-1 0 0,-1-1 0 0 0,1 0 0 0 0,1-8 0 0 0,-3 10-4 0 0,1 0 0 0 0,-2-1 0 0 0,1 1-1 0 0,-1 0 1 0 0,1 0 0 0 0,-1 0 0 0 0,-1-1 0 0 0,1 1 0 0 0,-1 0 0 0 0,0 0 0 0 0,0 0 0 0 0,-2-6 0 0 0,3 10 1 0 0,-1 1 1 0 0,1-1 0 0 0,0 0 0 0 0,-1 0 0 0 0,1 1 0 0 0,0-1 0 0 0,-1 0 0 0 0,1 1 0 0 0,-1-1 0 0 0,1 0 0 0 0,-1 1 0 0 0,1-1-1 0 0,-1 1 1 0 0,0-1 0 0 0,1 1 0 0 0,-1-1 0 0 0,1 1 0 0 0,-1 0 0 0 0,0-1 0 0 0,0 1 0 0 0,1 0 0 0 0,-1-1 0 0 0,0 1-1 0 0,0 0 1 0 0,-1 0 0 0 0,1 0-2 0 0,0 0-1 0 0,-1 0 0 0 0,1 0 1 0 0,0 1-1 0 0,-1-1 0 0 0,1 1 0 0 0,0-1 1 0 0,-1 1-1 0 0,1-1 0 0 0,0 1 1 0 0,0 0-1 0 0,0 0 0 0 0,-2 1 1 0 0,-1 1-8 0 0,0 1 1 0 0,0 0 0 0 0,0 0-1 0 0,1 1 1 0 0,-1-1 0 0 0,-2 7 0 0 0,-10 23 11 0 0,2 1 0 0 0,-10 38 1 0 0,4-11 0 0 0,12-36 34 0 0,0 0 0 0 0,2 0 1 0 0,1 0-1 0 0,1 1 0 0 0,1 0 0 0 0,2 0 0 0 0,0 0 0 0 0,2 0 0 0 0,5 32 1 0 0,-5-49-17 0 0,17 98 245 0 0,-15-96-222 0 0,1 1-1 0 0,0-1 1 0 0,1 1 0 0 0,0-1-1 0 0,1-1 1 0 0,10 16 0 0 0,-9-15 23 0 0,5 10 3 0 0,-12-21-67 0 0,1-1-1 0 0,-1 1 1 0 0,1-1 0 0 0,-1 1-1 0 0,0-1 1 0 0,1 1-1 0 0,-1-1 1 0 0,1 1 0 0 0,-1-1-1 0 0,1 0 1 0 0,-1 1 0 0 0,1-1-1 0 0,-1 0 1 0 0,1 1-1 0 0,0-1 1 0 0,-1 0 0 0 0,1 0-1 0 0,-1 0 1 0 0,1 0-1 0 0,0 1 1 0 0,-1-1 0 0 0,1 0-1 0 0,0 0 1 0 0,-1 0-1 0 0,1 0 1 0 0,-1 0 0 0 0,1-1-1 0 0,0 1 1 0 0,0 0 0 0 0,9-3 1 0 0,-1-1 0 0 0,1 0 1 0 0,-1 0-1 0 0,0-1 0 0 0,0 0 1 0 0,-1 0-1 0 0,1-1 1 0 0,-1 0-1 0 0,0-1 0 0 0,-1 0 1 0 0,0 0-1 0 0,10-13 1 0 0,-8 5-19 0 0,14-34 0 0 0,-17 36 2 0 0,0-1-1 0 0,1 1 0 0 0,0 1 1 0 0,17-24-1 0 0,-17 27-31 0 0,0-1 0 0 0,0 0 0 0 0,-1 0 0 0 0,0-1 0 0 0,-1 0 0 0 0,-1 0 0 0 0,1 0 0 0 0,-2 0 0 0 0,1-1 0 0 0,-2 0 0 0 0,3-14 0 0 0,-3 15-15 0 0,-1 6 32 0 0,0 1 1 0 0,-1-1-1 0 0,1 0 1 0 0,-1 0 0 0 0,0 0-1 0 0,0 0 1 0 0,0 0-1 0 0,-1 1 1 0 0,-1-6 0 0 0,2 2-26 0 0,-2-11-102 0 0,-3 15 92 0 0,-4 10 38 0 0,-39 37 65 0 0,31-28-10 0 0,0 0 0 0 0,-18 22 0 0 0,31-34-3 0 0,1 1-1 0 0,1 0 1 0 0,-1 1-1 0 0,1-1 1 0 0,-4 8-1 0 0,6-11-21 0 0,-1 0 0 0 0,1 0 0 0 0,-1 0 0 0 0,1 0 0 0 0,0 0-1 0 0,0 0 1 0 0,0 0 0 0 0,0 0 0 0 0,0 0 0 0 0,0 0 0 0 0,0 0 0 0 0,0 0-1 0 0,0 0 1 0 0,0 1 0 0 0,0-1 0 0 0,1 0 0 0 0,-1 0 0 0 0,0 0 0 0 0,1 0 0 0 0,-1 0-1 0 0,1 0 1 0 0,-1 0 0 0 0,1-1 0 0 0,0 1 0 0 0,-1 0 0 0 0,1 0 0 0 0,0 0-1 0 0,-1 0 1 0 0,1-1 0 0 0,0 1 0 0 0,1 0 0 0 0,3 2-2 0 0,0-2 1 0 0,0 1-1 0 0,0 0 0 0 0,0-1 1 0 0,1 0-1 0 0,-1 0 0 0 0,7 0 1 0 0,-5-1-5 0 0,0-1 1 0 0,0 1-1 0 0,0-1 1 0 0,0-1-1 0 0,0 1 1 0 0,-1-1 0 0 0,10-4-1 0 0,44-22-3 0 0,-47 21 4 0 0,-5 3-1 0 0,160-86-13 0 0,-150 78 10 0 0,23-19-1 0 0,-22 16 5 0 0,-10 7 0 0 0,-1 0 0 0 0,0 0 0 0 0,12-16 0 0 0,-5 4 0 0 0,-12 18 0 0 0,-1-1 1 0 0,0-1 0 0 0,-1 1-1 0 0,1 0 1 0 0,0 0 0 0 0,-1-1-1 0 0,0 1 1 0 0,0-1 0 0 0,0 1-1 0 0,0-1 1 0 0,-1 1 0 0 0,1-1-1 0 0,-1-4 1 0 0,-1 7 4 0 0,1 0-1 0 0,-1 0 1 0 0,0 1 0 0 0,0-1 0 0 0,0 0-1 0 0,0 0 1 0 0,0 1 0 0 0,0-1 0 0 0,0 1 0 0 0,0-1-1 0 0,0 1 1 0 0,0-1 0 0 0,0 1 0 0 0,0 0-1 0 0,0-1 1 0 0,0 1 0 0 0,-1 0 0 0 0,0 0 0 0 0,-2 1 7 0 0,1 0 1 0 0,0 0 0 0 0,-1 0 0 0 0,1 1 0 0 0,0 0 0 0 0,-6 4 0 0 0,-10 5 38 0 0,-235 164 490 0 0,133-89 36 0 0,107-81-303 0 0,13-5-270 0 0,1 0-1 0 0,0 0 0 0 0,-1 0 1 0 0,1 0-1 0 0,0-1 0 0 0,0 1 1 0 0,-1 0-1 0 0,1 0 0 0 0,0 0 1 0 0,-1-1-1 0 0,1 1 0 0 0,0 0 1 0 0,0 0-1 0 0,-1 0 0 0 0,1-1 1 0 0,0 1-1 0 0,0 0 1 0 0,0-1-1 0 0,-1 1 0 0 0,1 0 1 0 0,0 0-1 0 0,0-1 0 0 0,0 1 1 0 0,0 0-1 0 0,0-1 0 0 0,0 1 1 0 0,0 0-1 0 0,0-1 0 0 0,-1 1 1 0 0,1 0-1 0 0,0-1 0 0 0,0 1 1 0 0,0 0-1 0 0,1-1 1 0 0,-1 1-1 0 0,0 0 0 0 0,0-1 1 0 0,0 1-1 0 0,0 0 0 0 0,0-1 1 0 0,0 1-1 0 0,0 0 0 0 0,1-1 1 0 0,-1 1-1 0 0,0 0 0 0 0,0 0 1 0 0,0-1-1 0 0,1 1 0 0 0,-1-1 1 0 0,49-114 2 0 0,-39 92-6 0 0,-8 19 0 0 0,0 0 0 0 0,-1 0 0 0 0,1-1 0 0 0,-1 1 0 0 0,0 0 0 0 0,0 0 0 0 0,0-1 0 0 0,-1 1 0 0 0,1-8 0 0 0,-1 12 0 0 0,0 0 0 0 0,0-1-1 0 0,0 1 1 0 0,0-1-1 0 0,0 1 1 0 0,-1 0 0 0 0,1-1-1 0 0,0 1 1 0 0,0 0-1 0 0,0-1 1 0 0,-1 1 0 0 0,1 0-1 0 0,0 0 1 0 0,0-1-1 0 0,-1 1 1 0 0,1 0 0 0 0,0 0-1 0 0,0-1 1 0 0,-1 1-1 0 0,1 0 1 0 0,0 0 0 0 0,-1 0-1 0 0,1-1 1 0 0,0 1-1 0 0,-1 0 1 0 0,1 0 0 0 0,-1 0-1 0 0,1 0 1 0 0,0 0-1 0 0,-1 0 1 0 0,1 0-1 0 0,0 0 1 0 0,-1 0 0 0 0,1 0-1 0 0,-1 0 1 0 0,1 0-1 0 0,0 0 1 0 0,-1 0 0 0 0,1 0-1 0 0,0 0 1 0 0,-1 0-1 0 0,1 0 1 0 0,-1 1 0 0 0,-17 5-10 0 0,17-6 11 0 0,-10 4-8 0 0,3-2 0 0 0,-1 2-1 0 0,1-1 1 0 0,-1 1-1 0 0,1 0 0 0 0,-11 8 1 0 0,-79 57-10 0 0,80-55 7 0 0,1 1-1 0 0,1 0 1 0 0,-29 35-1 0 0,42-46 10 0 0,1 0 0 0 0,-1 1 0 0 0,1-1 1 0 0,0 1-1 0 0,0 0 0 0 0,0 0 0 0 0,1-1 0 0 0,0 1 0 0 0,-1 8 0 0 0,-1 26 25 0 0,3-39-24 0 0,0 0 0 0 0,0 0 0 0 0,0 0 0 0 0,0 1 0 0 0,0-1 1 0 0,1 0-1 0 0,-1 0 0 0 0,0 0 0 0 0,0 0 0 0 0,0 1 0 0 0,0-1 0 0 0,0 0 0 0 0,0 0 1 0 0,0 0-1 0 0,0 0 0 0 0,0 0 0 0 0,0 1 0 0 0,0-1 0 0 0,0 0 0 0 0,1 0 0 0 0,-1 0 0 0 0,0 0 1 0 0,0 0-1 0 0,0 0 0 0 0,0 0 0 0 0,0 1 0 0 0,0-1 0 0 0,1 0 0 0 0,-1 0 0 0 0,0 0 1 0 0,0 0-1 0 0,0 0 0 0 0,0 0 0 0 0,1 0 0 0 0,-1 0 0 0 0,0 0 0 0 0,0 0 0 0 0,0 0 1 0 0,0 0-1 0 0,1 0 0 0 0,-1 0 0 0 0,0 0 0 0 0,11-4 6 0 0,7-8 1 0 0,-4 1-30 0 0,0-1 0 0 0,-1 0 0 0 0,0-1 0 0 0,-1 0 0 0 0,17-26 0 0 0,-26 34 17 0 0,-1 0-1 0 0,1 1 1 0 0,-1-1-1 0 0,0 0 1 0 0,0 0-1 0 0,-1-1 0 0 0,1 1 1 0 0,-1 0-1 0 0,0 0 1 0 0,-1-1-1 0 0,1 1 0 0 0,-1 0 1 0 0,0-1-1 0 0,-1 1 1 0 0,1-1-1 0 0,-1 1 1 0 0,0 0-1 0 0,0 0 0 0 0,-1-1 1 0 0,1 1-1 0 0,-1 0 1 0 0,0 0-1 0 0,-6-8 0 0 0,4 6-29 0 0,0 0 0 0 0,0 1-1 0 0,-1-1 1 0 0,0 1 0 0 0,-1 1-1 0 0,-8-8 1 0 0,14 12 35 0 0,0 1 1 0 0,-1 0-1 0 0,1 0 0 0 0,0 0 1 0 0,-1 0-1 0 0,1 0 0 0 0,0 0 1 0 0,0 0-1 0 0,-1 0 0 0 0,1 0 1 0 0,0 0-1 0 0,-1 0 1 0 0,1 0-1 0 0,0 0 0 0 0,-1 0 1 0 0,1 0-1 0 0,0 0 0 0 0,0 0 1 0 0,-1 0-1 0 0,1 0 0 0 0,0 0 1 0 0,-1 1-1 0 0,1-1 1 0 0,0 0-1 0 0,0 0 0 0 0,-1 0 1 0 0,1 1-1 0 0,0-1 0 0 0,0 0 1 0 0,0 0-1 0 0,-1 0 0 0 0,1 1 1 0 0,0-1-1 0 0,-14 18-10 0 0,2 0 11 0 0,0 2 0 0 0,1 0 0 0 0,1 0 0 0 0,1 1 0 0 0,1 0 1 0 0,-6 25-1 0 0,4 1 21 0 0,3 1 0 0 0,2-1 0 0 0,1 1 0 0 0,6 78 0 0 0,-2-123-18 0 0,1 21 62 0 0,1 1-1 0 0,2-1 1 0 0,10 39-1 0 0,-13-56 31 0 0,1-1 0 0 0,-1 1 0 0 0,-1-1 0 0 0,1 13 0 0 0,-1-19 112 0 0,1-8-178 0 0,9-77-10 0 0,-5 1 0 0 0,-6-100 0 0 0,0 159-32 0 0,-1 0 0 0 0,-1 1 0 0 0,-1-1 0 0 0,-1 1 0 0 0,-14-41 0 0 0,14 53-24 0 0,2 4 10 0 0,0 0 1 0 0,-1 0-1 0 0,0 0 1 0 0,0 1-1 0 0,0-1 1 0 0,-1 1-1 0 0,-9-11 0 0 0,13 18 28 0 0,1-1 0 0 0,0 1-1 0 0,-1 0 1 0 0,1-1 0 0 0,-1 1-1 0 0,1 0 1 0 0,-1-1 0 0 0,1 1-1 0 0,-1 0 1 0 0,1-1 0 0 0,-1 1-1 0 0,1 0 1 0 0,-1 0 0 0 0,1 0-1 0 0,-1-1 1 0 0,0 1-1 0 0,1 0 1 0 0,-1 0 0 0 0,1 0-1 0 0,-1 0 1 0 0,1 0 0 0 0,-1 0-1 0 0,0 0 1 0 0,1 0 0 0 0,-1 0-1 0 0,1 0 1 0 0,-1 1 0 0 0,1-1-1 0 0,-1 0 1 0 0,-1 1 0 0 0,1 0 0 0 0,0 0-1 0 0,0 0 1 0 0,0 0 0 0 0,-1 0 0 0 0,1 0 0 0 0,0 0-1 0 0,1 1 1 0 0,-1-1 0 0 0,0 0 0 0 0,-1 2 0 0 0,-13 39 6 0 0,14-38-5 0 0,-4 10 0 0 0,0 1 0 0 0,2 0 0 0 0,0 0 1 0 0,0 0-1 0 0,1 1 0 0 0,1-1 0 0 0,1 1 0 0 0,0-1 0 0 0,1 0 0 0 0,1 1 0 0 0,5 22 0 0 0,-4-27 0 0 0,0-1 0 0 0,-1 1 0 0 0,1 22 0 0 0,-8-56 18 0 0,-14-15 14 0 0,2 5 2 0 0,0-13 2 0 0,12 29 15 0 0,-2 0-1 0 0,0 0 0 0 0,-10-18 1 0 0,12 27-10 0 0,-4-6 124 0 0,8 14-165 0 0,1 0 1 0 0,0-1-1 0 0,0 1 1 0 0,0 0-1 0 0,-1 0 1 0 0,1 0-1 0 0,0 0 1 0 0,0-1 0 0 0,-1 1-1 0 0,1 0 1 0 0,0 0-1 0 0,-1 0 1 0 0,1 0-1 0 0,0 0 1 0 0,0 0-1 0 0,-1 0 1 0 0,1 0-1 0 0,0 0 1 0 0,-1 0-1 0 0,1 0 1 0 0,0 0-1 0 0,-1 0 1 0 0,1 0-1 0 0,0 0 1 0 0,0 0-1 0 0,-1 0 1 0 0,1 0-1 0 0,0 0 1 0 0,-1 0-1 0 0,1 1 1 0 0,0-1-1 0 0,0 0 1 0 0,-1 0-1 0 0,1 0 1 0 0,0 0-1 0 0,0 1 1 0 0,-1-1-1 0 0,1 0 1 0 0,0 1-1 0 0,-3 2-2 0 0,0 1-1 0 0,1-1 0 0 0,0 1 0 0 0,0 0 0 0 0,0 0 0 0 0,0 0 1 0 0,0 0-1 0 0,1 0 0 0 0,-2 7 0 0 0,-3 9-4 0 0,-4 8 0 0 0,-10 53 1 0 0,14-57 3 0 0,4-15-1 0 0,0-1 0 0 0,0 1 0 0 0,1 0 0 0 0,-1 12 0 0 0,4-5-3 0 0,1-34 14 0 0,3-13-2 0 0,-4 23-5 0 0,20-75 5 0 0,-18 60 3 0 0,-2 15-5 0 0,0 0 0 0 0,-1 0 0 0 0,0-12-1 0 0,1 15-4 0 0,1 13 0 0 0,1 15 0 0 0,-3-17 7 0 0,-1 0-1 0 0,1-1 0 0 0,0 1 0 0 0,1-1 1 0 0,3 10-1 0 0,-3-10 1 0 0,-1 1 0 0 0,1 0 0 0 0,-1 0 0 0 0,0-1 0 0 0,1 11 0 0 0,-2-15-5 0 0,0 0-1 0 0,1 0 0 0 0,-1 0 1 0 0,0 0-1 0 0,1 0 0 0 0,-1 0 1 0 0,1 0-1 0 0,-1 0 0 0 0,1 0 0 0 0,-1 0 1 0 0,1 0-1 0 0,-1-1 0 0 0,1 1 1 0 0,0 0-1 0 0,0 0 0 0 0,-1-1 1 0 0,1 1-1 0 0,0 0 0 0 0,2 0 0 0 0,-3-1 0 0 0,0 1-1 0 0,1-1 1 0 0,-1 0-1 0 0,1 0 1 0 0,-1 1-1 0 0,1-1 1 0 0,-1 0-1 0 0,1 0 1 0 0,-1 0-1 0 0,1 0 1 0 0,-1 0-1 0 0,1 0 1 0 0,-1 0-1 0 0,1 0 1 0 0,-1 0-1 0 0,1 0 1 0 0,-1 0-1 0 0,1 0 1 0 0,-1 0-1 0 0,1 0 1 0 0,-1 0-1 0 0,1 0 1 0 0,-1-1-1 0 0,1 1 1 0 0,-1 0-1 0 0,1 0 1 0 0,-1-1-1 0 0,0 1 1 0 0,1 0-1 0 0,-1 0 1 0 0,1-1-1 0 0,-1 1 1 0 0,0-1-1 0 0,1 1 1 0 0,-1 0-1 0 0,0-1 1 0 0,0 1-1 0 0,1-1 1 0 0,-1 1-1 0 0,0-1 1 0 0,0 1-1 0 0,1 0 1 0 0,-1-2-1 0 0,21-48-7 0 0,-9 21-2 0 0,11-35 0 0 0,-14 36 3 0 0,1 1 1 0 0,1 0-1 0 0,22-39 0 0 0,0 16 6 0 0,-42 92 0 0 0,4-24 0 0 0,-23 71-5 0 0,23-78 4 0 0,0 0-1 0 0,-12 20 1 0 0,19-25-12 0 0,25-32 1 0 0,34-41 0 0 0,15-14-6 0 0,-42 46 18 0 0,38-52 0 0 0,-1 2 0 0 0,-42 52-1 0 0,-12 13-1 0 0,0 0 0 0 0,1 2 0 0 0,1 0-1 0 0,1 2 1 0 0,32-23 0 0 0,-11 21 3 0 0,-38 17-4 0 0,-1 0 1 0 0,1 0-1 0 0,0 0 1 0 0,-1 1 0 0 0,1-1-1 0 0,0 1 1 0 0,0 0-1 0 0,0 0 1 0 0,-1 0-1 0 0,1 0 1 0 0,0 0 0 0 0,5 2-1 0 0,-7-1-1 0 0,-1-1-1 0 0,1 1 1 0 0,0 0-1 0 0,-1-1 1 0 0,1 1-1 0 0,-1 0 1 0 0,1-1-1 0 0,-1 1 1 0 0,1 0-1 0 0,-1 0 1 0 0,0 0-1 0 0,0-1 1 0 0,1 1-1 0 0,-1 0 1 0 0,0 0-1 0 0,0 0 1 0 0,0 0-1 0 0,0 0 1 0 0,0 0-1 0 0,0-1 1 0 0,0 1-1 0 0,0 0 1 0 0,0 0-1 0 0,0 1 1 0 0,-5 27-14 0 0,4-22 4 0 0,-7 35-68 0 0,-1-1 0 0 0,-29 78-1 0 0,-58 91-322 0 0,65-156 206 0 0,27-43 133 0 0,5-10 18 0 0,0-7 28 0 0,9-37-2 0 0,-3 18 18 0 0,47-206-41 0 0,-26 116 18 0 0,-19 93 21 0 0,-8 20 3 0 0,0 0-1 0 0,1-1 1 0 0,-1 1 0 0 0,0-1-1 0 0,-1 1 1 0 0,1-1 0 0 0,0 0-1 0 0,-1 1 1 0 0,1-6-1 0 0,-1 8-4 0 0,-1 3-14 0 0,-109 357 28 0 0,106-352 0 0 0,1 0 0 0 0,0 1 0 0 0,1-1 0 0 0,0 1 0 0 0,0 0 0 0 0,1 0 0 0 0,0 0-1 0 0,1 0 1 0 0,0 0 0 0 0,0 0 0 0 0,1 0 0 0 0,0 0 0 0 0,0-1 0 0 0,4 12-1 0 0,-3-16-1 0 0,-1 1 0 0 0,1-1 0 0 0,0 0 0 0 0,0 1 0 0 0,1-1 0 0 0,-1 0 0 0 0,6 5 0 0 0,-7-8-6 0 0,0 0 1 0 0,0 0 0 0 0,0 0 0 0 0,0 0 0 0 0,0 0 0 0 0,0 0 0 0 0,0 0 0 0 0,1-1 0 0 0,-1 1 0 0 0,0 0 0 0 0,0-1 0 0 0,1 1 0 0 0,-1-1 0 0 0,1 0-1 0 0,-1 1 1 0 0,0-1 0 0 0,1 0 0 0 0,-1 0 0 0 0,1 0 0 0 0,-1 0 0 0 0,1 0 0 0 0,-1 0 0 0 0,0 0 0 0 0,1 0 0 0 0,-1-1 0 0 0,1 1 0 0 0,-1-1 0 0 0,2 0-1 0 0,3-1-14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6:55.292"/>
    </inkml:context>
    <inkml:brush xml:id="br0">
      <inkml:brushProperty name="width" value="0.1" units="cm"/>
      <inkml:brushProperty name="height" value="0.1" units="cm"/>
      <inkml:brushProperty name="color" value="#FFFFFF"/>
    </inkml:brush>
  </inkml:definitions>
  <inkml:trace contextRef="#ctx0" brushRef="#br0">191 268 7024 0 0,'-15'-8'114'0'0,"-1"-1"0"0"0,-16-14 0 0 0,17 15 132 0 0,15 8-223 0 0,-1 0 0 0 0,0 0-1 0 0,0 0 1 0 0,1-1 0 0 0,-1 1-1 0 0,0 0 1 0 0,1 0 0 0 0,-1-1 0 0 0,1 1-1 0 0,-1-1 1 0 0,0 1 0 0 0,1 0 0 0 0,-1-1-1 0 0,1 1 1 0 0,-1-1 0 0 0,1 1-1 0 0,-1-1 1 0 0,1 1 0 0 0,-1-1 0 0 0,1 0-1 0 0,0 1 1 0 0,-1-1 0 0 0,1 0 0 0 0,0 1-1 0 0,0-1 1 0 0,-1 0 0 0 0,1 1-1 0 0,0-1 1 0 0,0 0 0 0 0,0 1 0 0 0,0-1-1 0 0,0 0 1 0 0,0 0 0 0 0,0 1 0 0 0,0-1-1 0 0,0 0 1 0 0,0 1 0 0 0,0-2-1 0 0,0 0-17 0 0,0-1-1 0 0,-1 1 0 0 0,1 0 0 0 0,-1-1 0 0 0,0 1 1 0 0,0 0-1 0 0,0 0 0 0 0,0-1 0 0 0,0 1 0 0 0,0 0 0 0 0,-1 0 1 0 0,-2-3-1 0 0,2 2-12 0 0,-1 0 0 0 0,1-1 0 0 0,0 1 0 0 0,1 0 0 0 0,-1-1 0 0 0,-1-3 0 0 0,-3-15-89 0 0,-1-8-674 0 0,5 10-2597 0 0</inkml:trace>
  <inkml:trace contextRef="#ctx0" brushRef="#br0" timeOffset="1">10 1 392 0 0,'0'0'0'0'0,"-9"0"0"0"0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6:56.060"/>
    </inkml:context>
    <inkml:brush xml:id="br0">
      <inkml:brushProperty name="width" value="0.1" units="cm"/>
      <inkml:brushProperty name="height" value="0.1" units="cm"/>
      <inkml:brushProperty name="color" value="#FFFFFF"/>
    </inkml:brush>
  </inkml:definitions>
  <inkml:trace contextRef="#ctx0" brushRef="#br0">1 6 2608 0 0,'24'-5'1151'0'0,"-15"23"-3"0"0,-7 18-658 0 0,1 1 0 0 0,2-1 0 0 0,16 61 1 0 0,51 105 525 0 0,-5-16 68 0 0,-64-170-991 0 0,0-1 1 0 0,-1 1-1 0 0,0 0 0 0 0,-1 0 1 0 0,-1 0-1 0 0,-2 17 1 0 0,-18 98 543 0 0,16-106-512 0 0,-10 83 457 0 0,7-39-67 0 0,6-58-340 0 0,1 0-1 0 0,1 0 1 0 0,2 19 0 0 0,2 16 450 0 0,0-5-40 0 0,33-42-495 0 0,-37 1-88 0 0,0 1 1 0 0,0-1 0 0 0,0 1 0 0 0,0 0 0 0 0,0-1 0 0 0,0 1 0 0 0,0 0-1 0 0,0 0 1 0 0,0 0 0 0 0,0 0 0 0 0,0 0 0 0 0,-1 0 0 0 0,1 0-1 0 0,0 0 1 0 0,-1 0 0 0 0,1 0 0 0 0,-1 0 0 0 0,1 0 0 0 0,0 2 0 0 0,12 31 14 0 0,-10-25-13 0 0,9 49 22 0 0,-9-50-2 0 0,1 0 0 0 0,-1 0 0 0 0,7 10 0 0 0,-7-14 4 0 0,0 0 0 0 0,0-1 1 0 0,0 1-1 0 0,1-1 1 0 0,5 5-1 0 0,14 17 248 0 0,-22-25-223 0 0,0 1-1 0 0,0 0 1 0 0,0 0 0 0 0,1-1-1 0 0,-1 1 1 0 0,0 0-1 0 0,0-1 1 0 0,0 1 0 0 0,1-1-1 0 0,-1 0 1 0 0,0 1-1 0 0,1-1 1 0 0,-1 0 0 0 0,0 0-1 0 0,1 0 1 0 0,-1 0-1 0 0,0 0 1 0 0,1 0 0 0 0,-1 0-1 0 0,0 0 1 0 0,2-1-1 0 0,5 1 329 0 0,-7 0-268 0 0,-2-12 521 0 0,-6 5-537 0 0,1 1-35 0 0,-1 0 1 0 0,1 0-1 0 0,0-1 1 0 0,1 0-1 0 0,0 0 1 0 0,0-1-1 0 0,0 1 1 0 0,-4-11-1 0 0,0 8 45 0 0,9 10-104 0 0,-1 0 0 0 0,1-1 0 0 0,-1 1 0 0 0,1-1 0 0 0,-1 1 0 0 0,1 0 1 0 0,-1-1-1 0 0,1 1 0 0 0,0-1 0 0 0,-1 1 0 0 0,1-1 0 0 0,-1 1 0 0 0,1-1 1 0 0,0 1-1 0 0,0-1 0 0 0,-1 0 0 0 0,1 1 0 0 0,0-1 0 0 0,0 1 0 0 0,0-1 0 0 0,-1 0 1 0 0,1 1-1 0 0,0-1 0 0 0,0 0 0 0 0,0 0 0 0 0,0-47 202 0 0,0 47-93 0 0,6 2-129 0 0,-6 2-6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6:57.253"/>
    </inkml:context>
    <inkml:brush xml:id="br0">
      <inkml:brushProperty name="width" value="0.1" units="cm"/>
      <inkml:brushProperty name="height" value="0.1" units="cm"/>
      <inkml:brushProperty name="color" value="#FFFFFF"/>
    </inkml:brush>
  </inkml:definitions>
  <inkml:trace contextRef="#ctx0" brushRef="#br0">397 231 6632 0 0,'0'0'134'0'0,"-3"6"-3"0"0,-13 20 9 0 0,8-13 182 0 0,0 0-1 0 0,-11 28 0 0 0,-13 36 65 0 0,6-18-320 0 0,26-52-60 0 0,0-7-6 0 0,0 1 1 0 0,0 0-1 0 0,1-1 0 0 0,-1 1 0 0 0,0 0 1 0 0,0-1-1 0 0,-1 1 0 0 0,1 0 0 0 0,0 0 1 0 0,0-1-1 0 0,0 1 0 0 0,0 0 0 0 0,-1-1 1 0 0,1 1-1 0 0,0 0 0 0 0,0-1 0 0 0,-1 2 1 0 0,-3 5 11 0 0,4-13 8 0 0,4 2-3 0 0,56-59 51 0 0,64-59 127 0 0,-118 117-167 0 0,0 0 0 0 0,0 0 1 0 0,1 0-1 0 0,-1 1 0 0 0,1 0 1 0 0,0 0-1 0 0,1 1 0 0 0,-1 0 0 0 0,0 0 1 0 0,1 1-1 0 0,0 0 0 0 0,15-2 1 0 0,-24 4-19 0 0,1 0 0 0 0,0 0 0 0 0,-1 0 0 0 0,1 0 0 0 0,0 0 0 0 0,0 0 0 0 0,-1 0 0 0 0,1 0 0 0 0,0 0 0 0 0,-1 0 0 0 0,1 0 0 0 0,0 0 0 0 0,0 0 0 0 0,-1 0 0 0 0,1-1 0 0 0,0 1 0 0 0,0 0 0 0 0,-1 0 0 0 0,1 0 0 0 0,0 0 0 0 0,0-1 0 0 0,-1 1 0 0 0,1 0 0 0 0,0 0 0 0 0,0-1 0 0 0,0 1 0 0 0,0 0 0 0 0,-1 0 0 0 0,1-1 0 0 0,0 1 0 0 0,0 0 0 0 0,0 0 0 0 0,0-1 0 0 0,0 1 0 0 0,0 0 0 0 0,0 0 0 0 0,0-1 0 0 0,0 1 0 0 0,0 0 0 0 0,0-1 0 0 0,0 1 0 0 0,0 0 0 0 0,0-1 0 0 0,0 1 0 0 0,0 0 0 0 0,0 0 0 0 0,0-1 0 0 0,0 1 0 0 0,0 0 0 0 0,0 0 0 0 0,0-1 0 0 0,1 1 0 0 0,-1 0 0 0 0,0 0 0 0 0,0-1 0 0 0,0 1 0 0 0,0 0 0 0 0,1-1 0 0 0,-121 43 471 0 0,7-3-258 0 0,77-28-123 0 0,-133 36 546 0 0,143-39-460 0 0,22-6-24 0 0,0 0 1 0 0,0-1 0 0 0,0 0 0 0 0,0 0 0 0 0,0 0 0 0 0,0 0 0 0 0,-5 0 0 0 0,13-2-86 0 0,0 1-1 0 0,0-1 1 0 0,0 0-1 0 0,-1 0 1 0 0,1 0-1 0 0,0-1 1 0 0,6-3-1 0 0,6-2-13 0 0,20-7 31 0 0,178-59 329 0 0,-178 60-371 0 0,-29 10-44 0 0,0 0 1 0 0,1 1-1 0 0,-1-1 0 0 0,1 2 1 0 0,-1-1-1 0 0,16-1 1 0 0,-2 3 8 0 0,-28 1-22 0 0,1 0 1 0 0,-1 1-1 0 0,0-1 0 0 0,1 1 1 0 0,-1 0-1 0 0,1 1 0 0 0,-1 0 1 0 0,-6 4-1 0 0,-20 8-17 0 0,7-5 15 0 0,10-3-8 0 0,0 0 1 0 0,0-2-1 0 0,-1 0 1 0 0,1-1-1 0 0,-26 3 0 0 0,14-1 12 0 0,26-5 4 0 0,-1 0-1 0 0,0 0 1 0 0,1 0 0 0 0,-1 0-1 0 0,0-1 1 0 0,0 0-1 0 0,0 1 1 0 0,1-1-1 0 0,-1 0 1 0 0,0 0 0 0 0,0 0-1 0 0,0-1 1 0 0,0 1-1 0 0,1-1 1 0 0,-1 1-1 0 0,-3-2 1 0 0,-2-3 16 0 0,8 5-15 0 0,-1 0 0 0 0,0 0 0 0 0,1-1 1 0 0,-1 1-1 0 0,0 0 0 0 0,1-1 1 0 0,-1 1-1 0 0,1-1 0 0 0,-1 1 0 0 0,1-1 1 0 0,-1 1-1 0 0,1-1 0 0 0,-1 1 0 0 0,1-1 1 0 0,-1 0-1 0 0,1 1 0 0 0,0-1 0 0 0,-1 0 1 0 0,1 1-1 0 0,0-1 0 0 0,0 0 0 0 0,0 1 1 0 0,-1-1-1 0 0,1 0 0 0 0,0 1 1 0 0,0-1-1 0 0,0 0 0 0 0,0 0 0 0 0,0 1 1 0 0,0-1-1 0 0,0 0 0 0 0,0 0 0 0 0,0 1 1 0 0,1-2-1 0 0,-1-6 9 0 0,1 1 0 0 0,0-1 0 0 0,0 0 0 0 0,1 1-1 0 0,0-1 1 0 0,0 1 0 0 0,1 0 0 0 0,0 0 0 0 0,7-13 0 0 0,4-2 3 0 0,26-32 0 0 0,-3 6-2 0 0,-37 48-9 0 0,0 0-1 0 0,0 0 0 0 0,0 0 0 0 0,0 0 1 0 0,0 0-1 0 0,0 0 0 0 0,0 0 1 0 0,0 0-1 0 0,0 0 0 0 0,0 0 1 0 0,0 0-1 0 0,-1 0 0 0 0,1 0 0 0 0,0 0 1 0 0,0 0-1 0 0,0 0 0 0 0,0 0 1 0 0,0 0-1 0 0,0 0 0 0 0,0 0 1 0 0,0-1-1 0 0,0 1 0 0 0,0 0 1 0 0,0 0-1 0 0,0 0 0 0 0,0 0 0 0 0,0 0 1 0 0,0 0-1 0 0,0 0 0 0 0,0 0 1 0 0,0 0-1 0 0,0 0 0 0 0,0 0 1 0 0,0 0-1 0 0,0 0 0 0 0,0 0 1 0 0,0 0-1 0 0,0 0 0 0 0,0 0 0 0 0,0 0 1 0 0,0-1-1 0 0,0 1 0 0 0,0 0 1 0 0,0 0-1 0 0,0 0 0 0 0,0 0 1 0 0,0 0-1 0 0,0 0 0 0 0,0 0 0 0 0,0 0 1 0 0,0 0-1 0 0,0 0 0 0 0,-7 4 26 0 0,-10 8-22 0 0,-51 59 64 0 0,45-51-56 0 0,-2 1 9 0 0,1 0 0 0 0,-22 28 1 0 0,28-29 41 0 0,-9 12 29 0 0,25-31-80 0 0,1 1 1 0 0,1 0-1 0 0,-1-1 0 0 0,0 1 0 0 0,0 0 1 0 0,1 0-1 0 0,-1 0 0 0 0,1 0 0 0 0,-1 0 1 0 0,1 0-1 0 0,0 0 0 0 0,0 0 0 0 0,0 0 1 0 0,0 0-1 0 0,0 0 0 0 0,0 0 0 0 0,1 3 1 0 0,0-4-6 0 0,-1-1 1 0 0,0 1 0 0 0,0-1 0 0 0,1 1 0 0 0,-1-1 0 0 0,0 1 0 0 0,1-1-1 0 0,-1 1 1 0 0,0-1 0 0 0,1 1 0 0 0,-1-1 0 0 0,1 1 0 0 0,-1-1 0 0 0,1 0-1 0 0,-1 1 1 0 0,1-1 0 0 0,-1 0 0 0 0,1 0 0 0 0,0 1 0 0 0,-1-1-1 0 0,1 0 1 0 0,-1 0 0 0 0,1 0 0 0 0,0 1 0 0 0,-1-1 0 0 0,1 0 0 0 0,-1 0-1 0 0,1 0 1 0 0,0 0 0 0 0,-1 0 0 0 0,1 0 0 0 0,-1-1 0 0 0,1 1 0 0 0,0 0-1 0 0,0 0 1 0 0,27-10 302 0 0,-14 5-253 0 0,30-10 48 0 0,-2-1-1 0 0,67-35 1 0 0,-95 42-90 0 0,1 0 0 0 0,-1-2 1 0 0,-1 0-1 0 0,14-13 0 0 0,-23 19-16 0 0,50-51-56 0 0,-50 52 40 0 0,-1 0 1 0 0,0 1 0 0 0,0-1-1 0 0,-1 0 1 0 0,1 0-1 0 0,-1-1 1 0 0,0 1-1 0 0,0 0 1 0 0,0-1-1 0 0,0 1 1 0 0,1-8 0 0 0,0-4-89 0 0,-1 0 0 0 0,0-17 0 0 0,0 5-38 0 0,-2 27 129 0 0,0-1-1 0 0,0 1 1 0 0,0 0-1 0 0,-1-1 1 0 0,1 1-1 0 0,0 0 1 0 0,-1 0-1 0 0,1-1 1 0 0,-1 1-1 0 0,1 0 1 0 0,-1 0-1 0 0,0 0 1 0 0,1 0-1 0 0,-1-1 1 0 0,0 1-1 0 0,0 0 1 0 0,0 0-1 0 0,0 0 1 0 0,0 1-1 0 0,0-1 1 0 0,0 0-1 0 0,0 0 1 0 0,0 1-1 0 0,0-1 1 0 0,0 0-1 0 0,-1 1 1 0 0,1-1-1 0 0,0 1 1 0 0,0-1-1 0 0,-1 1 1 0 0,1 0-1 0 0,0 0 1 0 0,-1-1-1 0 0,-2 1 1 0 0,-2-1-28 0 0,-1 1 1 0 0,0-1-1 0 0,0 1 1 0 0,0 1-1 0 0,-11 1 1 0 0,15-1 38 0 0,0 0 0 0 0,0 1 0 0 0,1-1 0 0 0,-1 1 0 0 0,1 0 0 0 0,-1 0 0 0 0,1 0 0 0 0,-1 0 0 0 0,1 0 0 0 0,0 1 0 0 0,0-1 0 0 0,0 1 1 0 0,0-1-1 0 0,1 1 0 0 0,-3 5 0 0 0,-3 3 0 0 0,-30 43 5 0 0,23-30 3 0 0,-2-1 0 0 0,-1 0 0 0 0,-1-1 0 0 0,0-1 0 0 0,-39 33 0 0 0,47-46 4 0 0,-2 1 15 0 0,0 0 0 0 0,0 1 0 0 0,-14 16 0 0 0,17-18 47 0 0,8-8-68 0 0,0 1 0 0 0,1-1 0 0 0,-1 0 1 0 0,1 1-1 0 0,-1-1 0 0 0,0 1 0 0 0,1-1 0 0 0,-1 1 0 0 0,1-1 1 0 0,0 1-1 0 0,-1-1 0 0 0,1 1 0 0 0,-1-1 0 0 0,1 1 1 0 0,0-1-1 0 0,-1 1 0 0 0,1 0 0 0 0,0-1 0 0 0,0 1 0 0 0,-1 0 1 0 0,1-1-1 0 0,0 1 0 0 0,0 1 171 0 0,1-16 39 0 0,26-67-82 0 0,-17 56-92 0 0,-2 0 0 0 0,0 0 1 0 0,7-53-1 0 0,-2-8 67 0 0,-13 86-105 0 0,0 0 0 0 0,0-1 0 0 0,0 1-1 0 0,0 0 1 0 0,0-1 0 0 0,0 1 0 0 0,0 0 0 0 0,0-1-1 0 0,0 1 1 0 0,1 0 0 0 0,-1-1 0 0 0,0 1 0 0 0,0 0 0 0 0,0-1-1 0 0,0 1 1 0 0,0 0 0 0 0,1 0 0 0 0,-1-1 0 0 0,0 1-1 0 0,0 0 1 0 0,0 0 0 0 0,1-1 0 0 0,-1 1 0 0 0,0 0-1 0 0,1 0 1 0 0,-1 0 0 0 0,0-1 0 0 0,0 1 0 0 0,1 0 0 0 0,-1 0 0 0 0,1 0 0 0 0,-1 0 0 0 0,0 0 0 0 0,1 1 0 0 0,-1-1 0 0 0,0 0 0 0 0,0 0 0 0 0,0 0 0 0 0,1 1 0 0 0,-1-1 0 0 0,0 0 0 0 0,0 0 0 0 0,0 1 0 0 0,0-1 0 0 0,1 0 0 0 0,-1 0 0 0 0,0 1 0 0 0,0-1 0 0 0,0 0 0 0 0,0 0 0 0 0,0 1 0 0 0,0-1 0 0 0,0 0 0 0 0,0 1 0 0 0,0-1 0 0 0,0 0 0 0 0,0 1 0 0 0,0-1 0 0 0,0 0 0 0 0,0 1 0 0 0,0 22 7 0 0,1-7-9 0 0,-1-1 0 0 0,0 1-1 0 0,-2 0 1 0 0,1-1-1 0 0,-2 0 1 0 0,-5 18-1 0 0,-3 7-14 0 0,7-23 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6:58.927"/>
    </inkml:context>
    <inkml:brush xml:id="br0">
      <inkml:brushProperty name="width" value="0.1" units="cm"/>
      <inkml:brushProperty name="height" value="0.1" units="cm"/>
      <inkml:brushProperty name="color" value="#FFFFFF"/>
    </inkml:brush>
  </inkml:definitions>
  <inkml:trace contextRef="#ctx0" brushRef="#br0">6138 1 3616 0 0,'-5'0'177'0'0,"4"0"-160"0"0,-2-1 39 0 0,0 1 0 0 0,0 0 0 0 0,0 1 0 0 0,0-1 0 0 0,1 0 0 0 0,-1 1 0 0 0,0 0 0 0 0,0-1 0 0 0,0 1 0 0 0,1 0-1 0 0,-1 1 1 0 0,1-1 0 0 0,-1 0 0 0 0,1 1 0 0 0,-5 2 0 0 0,-48 32 2080 0 0,42-23-1987 0 0,1 0-1 0 0,0 1 1 0 0,1 1-1 0 0,0 0 1 0 0,-11 23-1 0 0,-35 86 242 0 0,37-76-208 0 0,-28 70 212 0 0,38-92-278 0 0,-8 41 0 0 0,10-35-20 0 0,5-18-33 0 0,1-1-1 0 0,0 0 1 0 0,1 23-1 0 0,1-25-10 0 0,0 0 0 0 0,-1 0 0 0 0,0-1 0 0 0,-1 1 0 0 0,0 0 0 0 0,-4 12 0 0 0,-4-1 62 0 0,8-18-99 0 0,0-1 0 0 0,0 1 0 0 0,1-1 0 0 0,-1 1 0 0 0,1 0-1 0 0,0-1 1 0 0,0 1 0 0 0,0 0 0 0 0,1 0 0 0 0,-1 0 0 0 0,1 0 0 0 0,0 0 0 0 0,1 6-1 0 0,-1-6 4 0 0,1 1-1 0 0,0-1 1 0 0,0 0-1 0 0,0 1 1 0 0,1-1-1 0 0,0 0 0 0 0,3 7 1 0 0,-2-7-8 0 0,0-1 0 0 0,0 1 1 0 0,0-1-1 0 0,1 0 0 0 0,-1 1 0 0 0,1-2 0 0 0,-1 1 1 0 0,1 0-1 0 0,0-1 0 0 0,8 4 0 0 0,-5 0 23 0 0,-7-6-31 0 0,0 0-1 0 0,1 1 0 0 0,-1-1 0 0 0,0 0 0 0 0,0 0 0 0 0,0 0 1 0 0,1 1-1 0 0,-1-1 0 0 0,0 0 0 0 0,0 0 0 0 0,1 0 1 0 0,-1 0-1 0 0,0 0 0 0 0,1 0 0 0 0,-1 0 0 0 0,0 0 0 0 0,0 1 1 0 0,1-1-1 0 0,-1 0 0 0 0,0 0 0 0 0,1 0 0 0 0,-1 0 1 0 0,0 0-1 0 0,0-1 0 0 0,1 1 0 0 0,-1 0 0 0 0,0 0 0 0 0,0 0 1 0 0,1 0-1 0 0,-1 0 0 0 0,0 0 0 0 0,0 0 0 0 0,1 0 1 0 0,-1-1-1 0 0,0 1 0 0 0,0 0 0 0 0,1 0 0 0 0,-1 0 0 0 0,0-1 1 0 0,0 1-1 0 0,1 0 0 0 0,20-9 12 0 0,-13 7-9 0 0,0-1 1 0 0,0 0-1 0 0,0-1 0 0 0,-1 0 0 0 0,10-7 1 0 0,-2 0 3 0 0,-9 7-3 0 0,1 0 0 0 0,-1-1 0 0 0,-1 0 0 0 0,1-1 0 0 0,8-10 0 0 0,19-17 29 0 0,-32 32-26 0 0,-24 5 30 0 0,8 1-37 0 0,-12 3 3 0 0,-32 15-1 0 0,19-5-5 0 0,-84 26-1 0 0,116-42 3 0 0,-2 1-7 0 0,-1 0 0 0 0,0-1 0 0 0,1 0 0 0 0,-1 0 0 0 0,0-1 0 0 0,0-1 0 0 0,-19-1 0 0 0,-47-10-194 0 0,-101-8-255 0 0,154 18 392 0 0,-7-1-41 0 0,-1 2-1 0 0,1 1 1 0 0,0 1-1 0 0,-32 7 1 0 0,48-6 39 0 0,-1 0 0 0 0,1 0 0 0 0,-1-1 0 0 0,0-1 0 0 0,0-1 0 0 0,1-1 0 0 0,-23-2 0 0 0,-70-7-519 0 0,20 3 81 0 0,9-1-179 0 0,-149 3 0 0 0,166 6 419 0 0,-101-12-1 0 0,-60-24 56 0 0,54 8 152 0 0,-299-58 9 0 0,380 62 40 0 0,-29-7-7 0 0,41 19-9 0 0,-126-1 0 0 0,103 6 3 0 0,56 3 7 0 0,-70 2 0 0 0,1 2 4 0 0,-5 2 4 0 0,105-2 2 0 0,-305 32 92 0 0,283-27-66 0 0,-82 15 233 0 0,103-17-182 0 0,-1 0 1 0 0,1 1-1 0 0,0 0 0 0 0,0 1 1 0 0,1 0-1 0 0,-15 10 0 0 0,-55 47 688 0 0,81-62-736 0 0,0 0-1 0 0,0 0 1 0 0,0 0-1 0 0,1 1 0 0 0,-1-1 1 0 0,0 0-1 0 0,0 1 0 0 0,1-1 1 0 0,-1 1-1 0 0,1-1 1 0 0,-1 0-1 0 0,1 1 0 0 0,-1-1 1 0 0,1 1-1 0 0,0 0 1 0 0,0-1-1 0 0,0 1 0 0 0,0-1 1 0 0,0 1-1 0 0,0-1 0 0 0,0 1 1 0 0,1-1-1 0 0,-1 1 1 0 0,0-1-1 0 0,1 1 0 0 0,-1-1 1 0 0,1 1-1 0 0,0-1 0 0 0,1 3 1 0 0,-1-1 20 0 0,1 0 0 0 0,0 1 0 0 0,1-1 0 0 0,-1 0 0 0 0,0 0 0 0 0,1 0 0 0 0,-1-1 0 0 0,1 1 0 0 0,0 0 0 0 0,0-1 0 0 0,4 2 0 0 0,1 0 0 0 0,1 0 1 0 0,-1-1-1 0 0,1-1 0 0 0,0 1 0 0 0,0-2 0 0 0,0 1 0 0 0,0-1 0 0 0,0 0 0 0 0,0-1 0 0 0,13-1 0 0 0,13-2 83 0 0,47-12 0 0 0,-57 10-84 0 0,186-51 306 0 0,-147 35-209 0 0,1 4 1 0 0,82-12-1 0 0,-143 29-129 0 0,0 0 0 0 0,0 0 0 0 0,0 0 0 0 0,0 1 0 0 0,0-1 0 0 0,-1 1 0 0 0,1 0 0 0 0,0 0 0 0 0,0 0 0 0 0,0 1 0 0 0,-1-1 0 0 0,6 4 0 0 0,18 6 28 0 0,-26-10-39 0 0,1 0 0 0 0,0 0 0 0 0,-1 0 0 0 0,1 0 0 0 0,-1 0 0 0 0,0 0 1 0 0,1 1-1 0 0,-1-1 0 0 0,0 0 0 0 0,0 1 0 0 0,1-1 0 0 0,-1 1 0 0 0,1 2 0 0 0,14 28 0 0 0,-4-5 5 0 0,1-6-5 0 0,-4-6 4 0 0,0-1-1 0 0,0 0 1 0 0,14 14-1 0 0,-21-25-1 0 0,0 0 1 0 0,1 0-1 0 0,-1 0 1 0 0,0 1-1 0 0,-1-1 1 0 0,4 8-1 0 0,6 11 66 0 0,-11-22-66 0 0,0 1-1 0 0,0-1 0 0 0,0 0 0 0 0,0 0 1 0 0,0 1-1 0 0,0-1 0 0 0,0 0 0 0 0,0 0 1 0 0,1 0-1 0 0,-1 1 0 0 0,0-1 0 0 0,0 0 1 0 0,0 1-1 0 0,0-1 0 0 0,0 0 0 0 0,0 0 1 0 0,-1 1-1 0 0,1-1 0 0 0,0 0 1 0 0,0 0-1 0 0,0 1 0 0 0,0-1 0 0 0,0 0 1 0 0,0 0-1 0 0,0 0 0 0 0,0 1 0 0 0,-1-1 1 0 0,1 0-1 0 0,0 0 0 0 0,0 0 0 0 0,0 1 1 0 0,0-1-1 0 0,-1 0 0 0 0,1 0 0 0 0,0 0 1 0 0,0 0-1 0 0,0 1 0 0 0,-1-1 0 0 0,1 0 1 0 0,0 0-1 0 0,0 0 0 0 0,-1 0 0 0 0,1 0 1 0 0,0 0-1 0 0,0 0 0 0 0,-1 0 0 0 0,1 0 1 0 0,-12 3 357 0 0,16-3-245 0 0,0-2 429 0 0,-9-3-215 0 0,3 4-291 0 0,1 0 0 0 0,-1 0 0 0 0,1-1 0 0 0,-1 1 0 0 0,1 0 0 0 0,0-1 0 0 0,0 1 0 0 0,0-1 0 0 0,0 1 0 0 0,0-1 0 0 0,0 1 0 0 0,0-1 0 0 0,0 0 0 0 0,-1-3 0 0 0,3-35 262 0 0,0 34-276 0 0,0 0-1 0 0,-1 0 1 0 0,0 0 0 0 0,0 0-1 0 0,0 0 1 0 0,-1 0 0 0 0,0 0 0 0 0,-3-11-1 0 0,-4 0 14 0 0,-1 0 1 0 0,-1 1-1 0 0,-1 0 0 0 0,0 0 0 0 0,-25-26 0 0 0,27 32-16 0 0,6 7-18 0 0,0 1-1 0 0,0-1 0 0 0,0 1 0 0 0,0 0 1 0 0,-1-1-1 0 0,1 2 0 0 0,-1-1 0 0 0,0 0 1 0 0,1 1-1 0 0,-1-1 0 0 0,0 1 0 0 0,0 0 1 0 0,0 1-1 0 0,-7-2 0 0 0,-8 1 0 0 0,-36 2 0 0 0,26 0 10 0 0,-104 9 66 0 0,90-5 35 0 0,-79-1 0 0 0,-13-19 175 0 0,125 13-225 0 0,0 0 0 0 0,0-1 1 0 0,1-1-1 0 0,-1 1 1 0 0,1-2-1 0 0,0 1 0 0 0,0-1 1 0 0,0-1-1 0 0,1 1 1 0 0,-9-8-1 0 0,5 4 52 0 0,-1 0 0 0 0,0 1 0 0 0,-20-9 0 0 0,14 10-51 0 0,-1 1 1 0 0,0 2-1 0 0,0 0 0 0 0,0 0 1 0 0,-1 2-1 0 0,-37 1 1 0 0,3-4 40 0 0,39 4-66 0 0,0-1 1 0 0,-20 2 0 0 0,10 1 46 0 0,-48-5 1 0 0,-1 0 36 0 0,61 4-99 0 0,4 0-1 0 0,0 1 0 0 0,-1-2 0 0 0,1 1-1 0 0,0-2 1 0 0,-15-2 0 0 0,-3-5 18 0 0,18 4-17 0 0,-1 2 0 0 0,0 0-1 0 0,-1 0 1 0 0,-15-1 0 0 0,-4 1 91 0 0,-45-10-1 0 0,64 11-99 0 0,0 1-1 0 0,0 0 1 0 0,1 0-1 0 0,-16 2 1 0 0,-20 0 12 0 0,33-2-21 0 0,0 1 0 0 0,0 0-1 0 0,1 1 1 0 0,-1 0 0 0 0,0 1-1 0 0,1 1 1 0 0,-24 8 0 0 0,36-11-6 0 0,-37 15 8 0 0,-71 17 1 0 0,81-26-6 0 0,-4 0 4 0 0,1 2-1 0 0,-55 20 1 0 0,38-8-1 0 0,18-8 8 0 0,0 2 1 0 0,-40 24-1 0 0,-106 68 33 0 0,167-99-48 0 0,-1 0 0 0 0,2 1 1 0 0,-1 0-1 0 0,1 0 1 0 0,1 1-1 0 0,-1 0 1 0 0,2 1-1 0 0,-1-1 1 0 0,1 1-1 0 0,0 1 1 0 0,1-1-1 0 0,1 1 1 0 0,-1-1-1 0 0,2 1 1 0 0,-5 19-1 0 0,0 12-17 0 0,2 1-1 0 0,-1 77 0 0 0,6-114 17 0 0,0 20-13 0 0,1-1-1 0 0,6 41 1 0 0,-5-60 11 0 0,0 0-1 0 0,0 1 1 0 0,0-1-1 0 0,1 0 1 0 0,0 0 0 0 0,1 0-1 0 0,-1 0 1 0 0,1-1 0 0 0,0 1-1 0 0,1-1 1 0 0,-1 1-1 0 0,1-1 1 0 0,0 0 0 0 0,0 0-1 0 0,10 7 1 0 0,-11-10 1 0 0,0 0 0 0 0,0 0 1 0 0,0-1-1 0 0,0 0 0 0 0,0 1 1 0 0,0-1-1 0 0,1 0 0 0 0,-1-1 1 0 0,0 1-1 0 0,1-1 0 0 0,-1 1 0 0 0,1-1 1 0 0,-1 0-1 0 0,5 0 0 0 0,3-2-5 0 0,0 0 0 0 0,20-6-1 0 0,-23 5 8 0 0,6-1-4 0 0,0 0 0 0 0,0-2 1 0 0,16-8-1 0 0,48-36-6 0 0,-73 47 11 0 0,67-49-32 0 0,68-62 0 0 0,-93 72-10 0 0,2 2 1 0 0,1 2 0 0 0,72-41-1 0 0,117-50-343 0 0,-193 108 231 0 0,1 2-1 0 0,1 1 0 0 0,63-13 0 0 0,-105 29 107 0 0,0 1 0 0 0,0 0 0 0 0,1 0 0 0 0,-1 0 0 0 0,0 1 0 0 0,1 0 0 0 0,-1 0 0 0 0,0 1 0 0 0,1-1 0 0 0,-1 1 0 0 0,0 1 0 0 0,0-1 0 0 0,10 5 0 0 0,-15-6 35 0 0,0 1-1 0 0,-1-1 1 0 0,1 1-1 0 0,0-1 1 0 0,-1 1-1 0 0,1-1 1 0 0,-1 1-1 0 0,1 0 1 0 0,-1-1-1 0 0,1 1 1 0 0,-1 0-1 0 0,0-1 1 0 0,1 1-1 0 0,-1 0 1 0 0,0 0-1 0 0,1-1 1 0 0,-1 1-1 0 0,0 0 1 0 0,0 0-1 0 0,0-1 1 0 0,0 1-1 0 0,0 0 1 0 0,0 0-1 0 0,0 0 1 0 0,0-1-1 0 0,0 1 1 0 0,0 0-1 0 0,0 0 1 0 0,-1 0-1 0 0,-11 39-202 0 0,-3-9 160 0 0,-1-1 0 0 0,-23 35 0 0 0,21-36 20 0 0,1 0 0 0 0,2 2 1 0 0,0 0-1 0 0,2 1 0 0 0,-9 36 0 0 0,15-47 15 0 0,2 1-1 0 0,0 0 0 0 0,1 0 1 0 0,-1 24-1 0 0,2 28-32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05.485"/>
    </inkml:context>
    <inkml:brush xml:id="br0">
      <inkml:brushProperty name="width" value="0.1" units="cm"/>
      <inkml:brushProperty name="height" value="0.1" units="cm"/>
      <inkml:brushProperty name="color" value="#F6630D"/>
    </inkml:brush>
  </inkml:definitions>
  <inkml:trace contextRef="#ctx0" brushRef="#br0">251 1 3208 0 0,'-4'1'36'0'0,"-1"1"1"0"0,1 0 0 0 0,-1 1-1 0 0,1-1 1 0 0,0 1-1 0 0,0 0 1 0 0,0 0-1 0 0,0 0 1 0 0,1 0 0 0 0,-1 1-1 0 0,1-1 1 0 0,0 1-1 0 0,-5 7 1 0 0,-75 113 2323 0 0,28-32-1247 0 0,37-46-446 0 0,15-37-498 0 0,0 0 0 0 0,0 0 0 0 0,-8 13 0 0 0,11-21-139 0 0,-1 0 0 0 0,0 1 0 0 0,0-1 0 0 0,1 0 0 0 0,-1 1 1 0 0,1-1-1 0 0,0 0 0 0 0,-1 1 0 0 0,1-1 0 0 0,0 1 0 0 0,0-1 1 0 0,-1 1-1 0 0,1-1 0 0 0,0 1 0 0 0,1-1 0 0 0,-1 3 0 0 0,1 8 266 0 0,-6-3 18 0 0,1-4-163 0 0,3-1-81 0 0,1 0 1 0 0,-1 0-1 0 0,1 0 1 0 0,0 0-1 0 0,0 0 0 0 0,0 0 1 0 0,0-1-1 0 0,1 1 0 0 0,1 6 1 0 0,-1-6 26 0 0,0 1 0 0 0,-1 0 0 0 0,1 0 0 0 0,-1-1 0 0 0,0 1 0 0 0,0 0 0 0 0,-2 6 0 0 0,2-8-22 0 0,-1-1 0 0 0,1 1 0 0 0,-1 0 0 0 0,1 0 0 0 0,0 0-1 0 0,0 0 1 0 0,0 0 0 0 0,1 0 0 0 0,-1-1 0 0 0,1 1 0 0 0,-1 0 0 0 0,1 0 0 0 0,0-1 0 0 0,0 1 0 0 0,0 0 0 0 0,1-1-1 0 0,-1 1 1 0 0,0-1 0 0 0,1 1 0 0 0,0-1 0 0 0,0 0 0 0 0,2 4 0 0 0,1-2 57 0 0,-1-1 0 0 0,1 1 1 0 0,-1-1-1 0 0,1 1 0 0 0,0-1 0 0 0,0-1 0 0 0,1 1 1 0 0,-1-1-1 0 0,1 0 0 0 0,6 2 0 0 0,15 7 386 0 0,-24-9-452 0 0,1 0 0 0 0,-1 0-1 0 0,1-1 1 0 0,0 0 0 0 0,-1 0 0 0 0,1 0 0 0 0,0 0 0 0 0,0 0-1 0 0,6 0 1 0 0,22 0 316 0 0,-21 0-168 0 0,0 0-1 0 0,0-1 0 0 0,1 0 0 0 0,17-4 0 0 0,-8-15 872 0 0,-10 13-1006 0 0,-8 5-74 0 0,-1 0 0 0 0,0 0 0 0 0,0 0 0 0 0,0 0 0 0 0,-1-1 0 0 0,1 1 0 0 0,0 0 0 0 0,0-1 0 0 0,-1 0 0 0 0,1 1 0 0 0,-1-1 0 0 0,1 0 0 0 0,-1 0 0 0 0,1-2 0 0 0,1 0-40 0 0,-2 4-4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10:20:26.091"/>
    </inkml:context>
    <inkml:brush xml:id="br0">
      <inkml:brushProperty name="width" value="0.1" units="cm"/>
      <inkml:brushProperty name="height" value="0.1" units="cm"/>
      <inkml:brushProperty name="color" value="#333333"/>
    </inkml:brush>
  </inkml:definitions>
  <inkml:trace contextRef="#ctx0" brushRef="#br0">1 1 24575,'0'0'0,"2"0"0,3 0 0,3 0 0,1 0 0,-2 0 0,-2 0 0,1 0 0,-1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06.206"/>
    </inkml:context>
    <inkml:brush xml:id="br0">
      <inkml:brushProperty name="width" value="0.1" units="cm"/>
      <inkml:brushProperty name="height" value="0.1" units="cm"/>
      <inkml:brushProperty name="color" value="#F6630D"/>
    </inkml:brush>
  </inkml:definitions>
  <inkml:trace contextRef="#ctx0" brushRef="#br0">138 6 2608 0 0,'0'0'448'0'0,"-7"4"-224"0"0,-1 2-188 0 0,-30 22 459 0 0,36-26-425 0 0,-1 1 0 0 0,1-1 0 0 0,0 1 0 0 0,0-1 0 0 0,0 1 0 0 0,0 0-1 0 0,0-1 1 0 0,1 1 0 0 0,-1 0 0 0 0,1 0 0 0 0,-1 0 0 0 0,0 6 0 0 0,-1 3 153 0 0,0-1 0 0 0,-1 0 0 0 0,0 0 0 0 0,0 0 0 0 0,-10 15 0 0 0,-4 11 176 0 0,15-27-258 0 0,1 0-1 0 0,0 0 1 0 0,1 0 0 0 0,0 1-1 0 0,1-1 1 0 0,0 0-1 0 0,0 1 1 0 0,1-1 0 0 0,3 15-1 0 0,1 31 727 0 0,-5-52-791 0 0,-1 1 0 0 0,1-1 0 0 0,0 1 0 0 0,1-1-1 0 0,-1 1 1 0 0,1-1 0 0 0,0 1 0 0 0,0-1 0 0 0,1 1-1 0 0,-1-1 1 0 0,1 0 0 0 0,0 0 0 0 0,4 8 0 0 0,3 4 322 0 0,-9-15-342 0 0,1 0 1 0 0,-1 1 0 0 0,1-1-1 0 0,0 0 1 0 0,-1 1-1 0 0,1-1 1 0 0,0 0 0 0 0,0 0-1 0 0,0 0 1 0 0,0 0 0 0 0,0 0-1 0 0,0 0 1 0 0,0 0 0 0 0,0 0-1 0 0,0 0 1 0 0,1 0-1 0 0,-1 0 1 0 0,0-1 0 0 0,1 1-1 0 0,-1-1 1 0 0,3 2 0 0 0,1-1 49 0 0,-1-1-1 0 0,1 1 1 0 0,0-1 0 0 0,-1 0 0 0 0,1 0 0 0 0,0 0 0 0 0,-1 0 0 0 0,1-1 0 0 0,8-2 0 0 0,40-16 448 0 0,-45 15-444 0 0,-1 0-1 0 0,0-1 1 0 0,0 1 0 0 0,0-2-1 0 0,-1 1 1 0 0,0-1 0 0 0,0 0 0 0 0,0 0-1 0 0,-1-1 1 0 0,0 1 0 0 0,0-1-1 0 0,0 0 1 0 0,6-15 0 0 0,-5 11-19 0 0,0 1-1 0 0,-1-1 1 0 0,0 0 0 0 0,-1 0-1 0 0,0-1 1 0 0,-1 1 0 0 0,0-1-1 0 0,1-16 1 0 0,-1 4 32 0 0,-1-1-1 0 0,-2-41 1 0 0,1 31 7 0 0,0-10 3 0 0,-1 43-120 0 0,0 0-1 0 0,-1 0 1 0 0,1 0-1 0 0,-1-1 1 0 0,1 1-1 0 0,-1 0 1 0 0,0 0-1 0 0,0 0 1 0 0,0 0-1 0 0,0 0 1 0 0,0 0-1 0 0,-1 0 1 0 0,1 1-1 0 0,-1-1 1 0 0,1 0-1 0 0,-3-1 1 0 0,-29-10 301 0 0,28 12-286 0 0,-1-1-1 0 0,1 1 1 0 0,-1 0-1 0 0,1 0 1 0 0,-1 1-1 0 0,1 0 1 0 0,-1 0-1 0 0,0 0 1 0 0,-7 2-1 0 0,-26-2 114 0 0,32-2-90 0 0,7 2-49 0 0,0 0 0 0 0,0 0 0 0 0,0-1 0 0 0,0 1 0 0 0,0 0 0 0 0,-1 0 0 0 0,1 0 0 0 0,0 0 0 0 0,0-1 0 0 0,0 1 0 0 0,0 0 0 0 0,-1 0 0 0 0,1 0 0 0 0,0 0 0 0 0,0 0 0 0 0,0 0 0 0 0,0 0 0 0 0,-1 0 0 0 0,1 0 0 0 0,0 0 0 0 0,0 0 0 0 0,0 0 0 0 0,-1 0 1 0 0,1 0-1 0 0,0 0 0 0 0,0 0 0 0 0,0 0 0 0 0,-1 0 0 0 0,1 0 0 0 0,0 0 0 0 0,0 0 0 0 0,0 0 0 0 0,-1 0 0 0 0,1 0 0 0 0,0 0 0 0 0,0 0 0 0 0,0 0 0 0 0,-1 0 0 0 0,1 1 0 0 0,0-1 0 0 0,0 0 0 0 0,0 0 0 0 0,0 0 0 0 0,0 0 0 0 0,-1 0 0 0 0,1 1 0 0 0,0-1 0 0 0,0 0 0 0 0,0 0 0 0 0,0 0 0 0 0,0 1 0 0 0,0-1 0 0 0,0 0 0 0 0,0 0 30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06.991"/>
    </inkml:context>
    <inkml:brush xml:id="br0">
      <inkml:brushProperty name="width" value="0.1" units="cm"/>
      <inkml:brushProperty name="height" value="0.1" units="cm"/>
      <inkml:brushProperty name="color" value="#F6630D"/>
    </inkml:brush>
  </inkml:definitions>
  <inkml:trace contextRef="#ctx0" brushRef="#br0">69 73 3000 0 0,'0'0'1703'0'0,"-3"5"-1167"0"0,-29 86 1673 0 0,25-70-2001 0 0,0 1 0 0 0,1 0 0 0 0,2 0 1 0 0,0 1-1 0 0,1-1 0 0 0,1 34 0 0 0,6-33 8 0 0,-3-21-181 0 0,-1-1 1 0 0,1 1-1 0 0,-1 0 0 0 0,1 0 1 0 0,-1 0-1 0 0,0 0 1 0 0,0 0-1 0 0,0 0 1 0 0,0 0-1 0 0,0 0 1 0 0,0 0-1 0 0,0 0 0 0 0,-1 0 1 0 0,1 0-1 0 0,-1 2 1 0 0,0-2-10 0 0,1-1 0 0 0,-1 0 0 0 0,1 1-1 0 0,0-1 1 0 0,-1 1 0 0 0,1-1 0 0 0,0 1 0 0 0,0-1 0 0 0,0 0 0 0 0,0 1 0 0 0,1-1 0 0 0,-1 1 0 0 0,0-1 0 0 0,0 1 0 0 0,1-1 0 0 0,-1 0 0 0 0,1 1-1 0 0,1 2 1 0 0,14 23 485 0 0,-16-27-489 0 0,2 2 60 0 0,0 1-1 0 0,0-1 1 0 0,0 0 0 0 0,0 0 0 0 0,1-1-1 0 0,-1 1 1 0 0,1-1 0 0 0,-1 1 0 0 0,1-1-1 0 0,0 0 1 0 0,0 1 0 0 0,-1-1 0 0 0,1-1-1 0 0,0 1 1 0 0,0 0 0 0 0,0-1 0 0 0,0 1-1 0 0,0-1 1 0 0,0 0 0 0 0,0 0-1 0 0,0 0 1 0 0,4-1 0 0 0,12-10 453 0 0,-18 11-516 0 0,1-1 0 0 0,-1 1 1 0 0,0-1-1 0 0,1 1 0 0 0,-1-1 1 0 0,0 0-1 0 0,1 0 0 0 0,-1 0 1 0 0,0 0-1 0 0,0 0 1 0 0,0 0-1 0 0,0 0 0 0 0,0 0 1 0 0,0 0-1 0 0,2-2 0 0 0,14-25 158 0 0,-11 18-62 0 0,0-1 39 0 0,0 1 0 0 0,-1-1 0 0 0,0 0 0 0 0,-1 0 0 0 0,0 0 0 0 0,3-19 1 0 0,-1-9 485 0 0,-6 38-383 0 0,0 12-181 0 0,0 10-35 0 0,-1-4-23 0 0,1 0 0 0 0,1 0-1 0 0,3 18 1 0 0,-3-32-16 0 0,-1 1 0 0 0,1-1 1 0 0,0 1-1 0 0,0-1 0 0 0,0 0 0 0 0,0 1 1 0 0,1-1-1 0 0,-1 0 0 0 0,1 0 0 0 0,0 0 1 0 0,0 0-1 0 0,0-1 0 0 0,0 1 0 0 0,1 0 0 0 0,-1-1 1 0 0,1 1-1 0 0,-1-1 0 0 0,1 0 0 0 0,0 0 1 0 0,0 0-1 0 0,3 1 0 0 0,-3-1 5 0 0,0-1 0 0 0,-1 1 0 0 0,1-1 0 0 0,0 0 0 0 0,0 0 0 0 0,0-1 0 0 0,0 1 0 0 0,0 0 0 0 0,0-1 0 0 0,0 0 0 0 0,0 0 0 0 0,0 0 0 0 0,0 0 0 0 0,0 0 0 0 0,0 0 0 0 0,0-1 0 0 0,5-1 0 0 0,11-5 60 0 0,0-1 0 0 0,-1-1 1 0 0,0-1-1 0 0,-1 0 0 0 0,24-19 0 0 0,-37 25-45 0 0,0 0 0 0 0,0 0 0 0 0,0 0 0 0 0,0-1 0 0 0,-1 0-1 0 0,0 1 1 0 0,5-10 0 0 0,13-17 93 0 0,-16 25-95 0 0,-1 0 1 0 0,0 0 0 0 0,0-1-1 0 0,-1 1 1 0 0,1-1-1 0 0,-2 0 1 0 0,1 0 0 0 0,-1 0-1 0 0,3-11 1 0 0,0-8 44 0 0,1-34-1 0 0,-5 52-57 0 0,-1 6-3 0 0,1-6 10 0 0,0 1 0 0 0,0-1-1 0 0,-1 1 1 0 0,0-1-1 0 0,0 1 1 0 0,-1-1-1 0 0,0 1 1 0 0,0-1-1 0 0,-1 1 1 0 0,0-1-1 0 0,0 1 1 0 0,-4-9-1 0 0,-19-36 119 0 0,21 51-115 0 0,1 1-1 0 0,0-1 1 0 0,-1 0-1 0 0,0 1 1 0 0,1 0-1 0 0,-1 0 0 0 0,1 0 1 0 0,-7 1-1 0 0,4-1-4 0 0,6 0-11 0 0,0 0 0 0 0,0 0-1 0 0,-1 0 1 0 0,1 0-1 0 0,0 0 1 0 0,0 0-1 0 0,0 0 1 0 0,0-1-1 0 0,0 1 1 0 0,-1 0 0 0 0,1 0-1 0 0,0 0 1 0 0,0 0-1 0 0,0 0 1 0 0,0 0-1 0 0,0 0 1 0 0,-1 1-1 0 0,1-1 1 0 0,0 0-1 0 0,0 0 1 0 0,0 0 0 0 0,0 0-1 0 0,0 0 1 0 0,-1 0-1 0 0,1 0 1 0 0,0 0-1 0 0,0 0 1 0 0,0 0-1 0 0,0 0 1 0 0,0 0-1 0 0,0 1 1 0 0,-1-1 0 0 0,1 0-1 0 0,0 0 1 0 0,0 0-1 0 0,0 0 1 0 0,0 0-1 0 0,0 0 1 0 0,0 1-1 0 0,0-1 1 0 0,0 0 0 0 0,0 0-1 0 0,0 0 1 0 0,0 0-1 0 0,0 0 1 0 0,0 1-1 0 0,0-1 1 0 0,0 0-1 0 0,0 0 1 0 0,0 0-1 0 0,0 0 1 0 0,0 0 0 0 0,0 1-1 0 0,0-1 1 0 0,0 0-1 0 0,0 0 1 0 0,0 0-1 0 0,0 0 1 0 0,0 0-1 0 0,0 1 1 0 0,0-1-1 0 0,0 0 1 0 0,0 0 0 0 0,0 0-1 0 0,1 0 1 0 0,-1 0-1 0 0,0 1 1 0 0,0 7 24 0 0,-6-5-8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08.290"/>
    </inkml:context>
    <inkml:brush xml:id="br0">
      <inkml:brushProperty name="width" value="0.1" units="cm"/>
      <inkml:brushProperty name="height" value="0.1" units="cm"/>
      <inkml:brushProperty name="color" value="#F6630D"/>
    </inkml:brush>
  </inkml:definitions>
  <inkml:trace contextRef="#ctx0" brushRef="#br0">40 135 3000 0 0,'0'0'1617'0'0,"1"5"-1218"0"0,6 39 1041 0 0,4 89 0 0 0,-11-128-1418 0 0,1 3 29 0 0,-1 0 0 0 0,0 1-1 0 0,-1-1 1 0 0,1 0 0 0 0,-1 1-1 0 0,-1-1 1 0 0,0 0 0 0 0,0 0-1 0 0,0 0 1 0 0,-1 0 0 0 0,-6 11-1 0 0,8-17-34 0 0,-1 0 0 0 0,1 1 0 0 0,1-1-1 0 0,-1 0 1 0 0,0 0 0 0 0,0 1 0 0 0,1-1-1 0 0,0 0 1 0 0,-1 1 0 0 0,1-1 0 0 0,0 1-1 0 0,0-1 1 0 0,0 0 0 0 0,0 1 0 0 0,1-1-1 0 0,-1 1 1 0 0,1-1 0 0 0,-1 0 0 0 0,2 3-1 0 0,3 18 136 0 0,-6-22-141 0 0,1 0-1 0 0,0 1 1 0 0,0-1 0 0 0,-1 0 0 0 0,1 0 0 0 0,-1 0 0 0 0,1 0-1 0 0,-1 0 1 0 0,1 0 0 0 0,-1-1 0 0 0,1 1 0 0 0,-1 0 0 0 0,0 0 0 0 0,0 0-1 0 0,1 0 1 0 0,-1-1 0 0 0,0 1 0 0 0,0 0 0 0 0,0-1 0 0 0,0 1-1 0 0,0-1 1 0 0,0 1 0 0 0,0-1 0 0 0,0 1 0 0 0,0-1 0 0 0,0 0 0 0 0,-2 1-1 0 0,-13 8 341 0 0,16-8-337 0 0,-1-1 0 0 0,1 1 0 0 0,0-1 0 0 0,0 1 0 0 0,0-1 0 0 0,0 1 0 0 0,0-1 1 0 0,0 1-1 0 0,0-1 0 0 0,0 1 0 0 0,0-1 0 0 0,0 1 0 0 0,1-1 0 0 0,-1 1 0 0 0,0-1 0 0 0,0 0 0 0 0,0 1 0 0 0,1-1 0 0 0,-1 1 0 0 0,0-1 0 0 0,0 1 0 0 0,1-1 0 0 0,-1 0 0 0 0,0 1 0 0 0,1-1 1 0 0,-1 0-1 0 0,0 1 0 0 0,1-1 0 0 0,-1 0 0 0 0,1 1 0 0 0,-1-1 0 0 0,0 0 0 0 0,1 0 0 0 0,-1 0 0 0 0,1 1 0 0 0,-1-1 0 0 0,1 0 0 0 0,-1 0 0 0 0,1 0 0 0 0,0 1 16 0 0,-1-1 0 0 0,0 0 0 0 0,1 0 0 0 0,-1 1 0 0 0,0-1 0 0 0,1 0 0 0 0,-1 0 0 0 0,1 1 0 0 0,-1-1 0 0 0,0 0 0 0 0,1 0 0 0 0,-1 0 0 0 0,1 0 0 0 0,-1 1 0 0 0,0-1 0 0 0,1 0 0 0 0,-1 0 0 0 0,1 0 0 0 0,-1 0 0 0 0,1 0 0 0 0,-1 0 0 0 0,1 0 0 0 0,-1 0 0 0 0,0 0 0 0 0,1-1 0 0 0,-1 1 0 0 0,1 0 0 0 0,-1 0 0 0 0,0 0 0 0 0,1 0 0 0 0,-1-1 0 0 0,1 1 0 0 0,-1 0 0 0 0,0 0 0 0 0,1-1 0 0 0,-1 1-1 0 0,0 0 1 0 0,1-1 0 0 0,-1 1 0 0 0,0 0 0 0 0,0-1 0 0 0,1 1 0 0 0,-1-1 0 0 0,10-93 853 0 0,-8 55-721 0 0,18-155 388 0 0,-17 179-453 0 0,1 0 1 0 0,1 1-1 0 0,10-24 0 0 0,-1 4 139 0 0,-12 30-187 0 0,0 0 0 0 0,1 0 0 0 0,-1 0 0 0 0,1 0 0 0 0,0 1 0 0 0,0-1 0 0 0,0 1 1 0 0,0-1-1 0 0,8-4 0 0 0,-1 0 106 0 0,0 2 0 0 0,17-9 0 0 0,-13 8-20 0 0,0 1 0 0 0,1 1 0 0 0,0 1 0 0 0,26-5 1 0 0,-38 8-113 0 0,0 1 1 0 0,0 0-1 0 0,1 0 1 0 0,-1 0-1 0 0,0 0 1 0 0,0 1-1 0 0,0-1 1 0 0,1 1 0 0 0,-1 0-1 0 0,0 0 1 0 0,0 0-1 0 0,0 0 1 0 0,3 3-1 0 0,1 0 47 0 0,0 1 0 0 0,0 1 0 0 0,9 9 0 0 0,-7-7-42 0 0,-5-4-12 0 0,0-1 0 0 0,0 1-1 0 0,0 1 1 0 0,0-1 0 0 0,-1 0 0 0 0,0 1-1 0 0,0 0 1 0 0,0 0 0 0 0,0 0 0 0 0,-1 0-1 0 0,0 0 1 0 0,0 0 0 0 0,0 1-1 0 0,-1-1 1 0 0,1 1 0 0 0,-1-1 0 0 0,-1 1-1 0 0,1 9 1 0 0,-1-6 0 0 0,0-1-1 0 0,-1 0 1 0 0,0 0-1 0 0,-1 0 1 0 0,1 0 0 0 0,-1 0-1 0 0,-1 0 1 0 0,0 0-1 0 0,0 0 1 0 0,0-1-1 0 0,-1 0 1 0 0,-6 10 0 0 0,-16 29 70 0 0,19-33-58 0 0,0 0 0 0 0,-1 0 0 0 0,-1-1 0 0 0,0 0 0 0 0,-11 11 0 0 0,-13 11 70 0 0,24-23-59 0 0,0-2 0 0 0,-1 1-1 0 0,0-1 1 0 0,0-1-1 0 0,-1 0 1 0 0,-15 9-1 0 0,3-4 47 0 0,19-9-40 0 0,0-2-1 0 0,0 1 0 0 0,-1 0 0 0 0,0-1 1 0 0,1 0-1 0 0,-1 0 0 0 0,0 0 0 0 0,0-1 0 0 0,0 1 1 0 0,0-1-1 0 0,-8 0 0 0 0,-8 0 55 0 0,-25-2 107 0 0,34-6-207 0 0,5 3 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09.357"/>
    </inkml:context>
    <inkml:brush xml:id="br0">
      <inkml:brushProperty name="width" value="0.1" units="cm"/>
      <inkml:brushProperty name="height" value="0.1" units="cm"/>
      <inkml:brushProperty name="color" value="#F6630D"/>
    </inkml:brush>
  </inkml:definitions>
  <inkml:trace contextRef="#ctx0" brushRef="#br0">27 70 3504 0 0,'0'0'1476'0'0,"-2"6"-1048"0"0,0 1-359 0 0,1-2 177 0 0,0 0-1 0 0,-1 0 0 0 0,1 0 0 0 0,-1 0 1 0 0,0 0-1 0 0,0 0 0 0 0,-3 4 1 0 0,3-6-173 0 0,1 0 1 0 0,0 0-1 0 0,0 0 0 0 0,1 0 1 0 0,-1 0-1 0 0,1 0 0 0 0,-1 0 1 0 0,1 0-1 0 0,0 0 0 0 0,0 0 1 0 0,1 0-1 0 0,0 5 1 0 0,0 6 189 0 0,-1 5 141 0 0,1 0 1 0 0,1 0-1 0 0,0 1 0 0 0,11 34 0 0 0,-12-51-320 0 0,1 1-1 0 0,-1-1 1 0 0,1 0-1 0 0,0 0 1 0 0,0-1-1 0 0,0 1 1 0 0,0 0-1 0 0,0-1 0 0 0,0 1 1 0 0,1-1-1 0 0,0 0 1 0 0,-1 0-1 0 0,1 0 1 0 0,0 0-1 0 0,0 0 1 0 0,0 0-1 0 0,0-1 1 0 0,0 0-1 0 0,0 1 0 0 0,1-1 1 0 0,-1 0-1 0 0,0-1 1 0 0,1 1-1 0 0,-1 0 1 0 0,0-1-1 0 0,1 0 1 0 0,-1 0-1 0 0,1 0 1 0 0,-1 0-1 0 0,0-1 0 0 0,1 1 1 0 0,-1-1-1 0 0,0 0 1 0 0,1 0-1 0 0,-1 0 1 0 0,4-2-1 0 0,1-1-24 0 0,-1-1-1 0 0,0 0 0 0 0,0 0 1 0 0,0 0-1 0 0,-1-1 1 0 0,0 0-1 0 0,0 0 0 0 0,6-9 1 0 0,-4 6 23 0 0,-2 2 2 0 0,-1-1 0 0 0,0 0 0 0 0,-1 0 1 0 0,1 0-1 0 0,-2 0 0 0 0,1-1 0 0 0,-1 0 0 0 0,0 1 0 0 0,1-14 0 0 0,1 5 67 0 0,-4 11-99 0 0,0 0 0 0 0,-1 0-1 0 0,1 0 1 0 0,-1 1 0 0 0,-1-9-1 0 0,0 9-20 0 0,1 1-1 0 0,0-1 1 0 0,0 0-1 0 0,0 0 1 0 0,0 0-1 0 0,1 1 0 0 0,0-1 1 0 0,2-6-1 0 0,-1 9-13 0 0,1 0-1 0 0,0 0 1 0 0,-1 1-1 0 0,1-1 1 0 0,0 0-1 0 0,0 1 1 0 0,4-1-1 0 0,2-2 19 0 0,-8 3-32 0 0,-1 1 1 0 0,1 0-1 0 0,-1-1 0 0 0,1 1 1 0 0,-1 0-1 0 0,1 0 1 0 0,-1-1-1 0 0,1 1 1 0 0,-1 0-1 0 0,1 0 0 0 0,-1 0 1 0 0,1 0-1 0 0,0 0 1 0 0,-1 0-1 0 0,1 0 0 0 0,-1 0 1 0 0,1 0-1 0 0,-1 0 1 0 0,1 0-1 0 0,0 0 0 0 0,-1 0 1 0 0,1 1-1 0 0,-1-1 1 0 0,1 0-1 0 0,-1 0 1 0 0,1 1-1 0 0,-1-1 0 0 0,1 0 1 0 0,-1 1-1 0 0,1-1 1 0 0,-1 0-1 0 0,0 1 0 0 0,1-1 1 0 0,-1 1-1 0 0,1-1 1 0 0,-1 0-1 0 0,0 1 0 0 0,1-1 1 0 0,-1 1-1 0 0,0-1 1 0 0,0 1-1 0 0,1 0 0 0 0,-1-1 1 0 0,0 1-1 0 0,0-1 1 0 0,0 1-1 0 0,0-1 1 0 0,0 1-1 0 0,0-1 0 0 0,0 2 1 0 0,1 1-6 0 0,-1 0 1 0 0,1 1-1 0 0,-1-1 0 0 0,0 1 1 0 0,0-1-1 0 0,-1 6 0 0 0,0-2 3 0 0,0 0 0 0 0,1-1-1 0 0,0 1 1 0 0,0 0-1 0 0,0-1 1 0 0,1 1-1 0 0,0 0 1 0 0,1-1-1 0 0,-1 1 1 0 0,1-1-1 0 0,1 0 1 0 0,-1 0 0 0 0,1 0-1 0 0,4 8 1 0 0,3 8-1 0 0,-6-4 0 0 0,-4-16 0 0 0,0-1 0 0 0,1 1 0 0 0,-1-1 0 0 0,0 0 0 0 0,0 1 0 0 0,1-1 0 0 0,-1 0 0 0 0,1 1 0 0 0,-1-1 0 0 0,1 0 0 0 0,0 0 0 0 0,-1 1 0 0 0,1-1 0 0 0,2 2 0 0 0,49 42 0 0 0,-50-44-1 0 0,-1 0 1 0 0,1-1-1 0 0,-1 1 1 0 0,1-1 0 0 0,-1 1-1 0 0,1-1 1 0 0,0 0 0 0 0,-1 0-1 0 0,1 1 1 0 0,0-1-1 0 0,-1 0 1 0 0,1 0 0 0 0,-1-1-1 0 0,1 1 1 0 0,0 0 0 0 0,-1 0-1 0 0,1-1 1 0 0,-1 1-1 0 0,1-1 1 0 0,2-1 0 0 0,33-16 0 0 0,-31 15 0 0 0,-1 0 0 0 0,0 0 0 0 0,-1-1 0 0 0,1 0 0 0 0,-1 1 0 0 0,0-1 0 0 0,0-1 0 0 0,0 1 0 0 0,5-9 0 0 0,24-43 0 0 0,-26 40 0 0 0,2 1 0 0 0,10-15 0 0 0,-9 16 0 0 0,-6 8 0 0 0,0 0 0 0 0,1 0 0 0 0,-1 0 0 0 0,1 1 0 0 0,0 0 0 0 0,0-1 0 0 0,1 2 0 0 0,0-1 0 0 0,0 1 0 0 0,0 0 0 0 0,0 0 0 0 0,1 0 0 0 0,10-4 0 0 0,-15 8 1 0 0,0 0 1 0 0,0 0 0 0 0,0 0 0 0 0,0 0 0 0 0,0 0 0 0 0,0 0 0 0 0,0 1-1 0 0,0-1 1 0 0,0 1 0 0 0,0-1 0 0 0,0 1 0 0 0,-1 0 0 0 0,1-1 0 0 0,0 1-1 0 0,0 0 1 0 0,-1 0 0 0 0,1 0 0 0 0,0 1 0 0 0,-1-1 0 0 0,1 0 0 0 0,-1 1-1 0 0,3 2 1 0 0,4 5-4 0 0,-1 0 1 0 0,11 17-1 0 0,-11-15 4 0 0,-3-5-1 0 0,-1 0-1 0 0,0 0 0 0 0,-1 0 0 0 0,0 1 0 0 0,0-1 0 0 0,0 1 0 0 0,1 7 0 0 0,4 48-2 0 0,-7-60 2 0 0,6 118-70 0 0,-5-116 70 0 0,1-4 1 0 0,0-3 8 0 0,0 1 0 0 0,0-1 0 0 0,-1 0 0 0 0,1 0 0 0 0,-1 0 0 0 0,2-5 0 0 0,-3 6-1 0 0,17-42 27 0 0,33-82 59 0 0,-42 110-67 0 0,1 0 1 0 0,0 1-1 0 0,1 0 0 0 0,0 0 1 0 0,22-21-1 0 0,-22 25-8 0 0,-7 7-11 0 0,0 1 0 0 0,0 0 0 0 0,0 0-1 0 0,0 0 1 0 0,0 0 0 0 0,1 1 0 0 0,-1 0 0 0 0,1-1 0 0 0,0 1-1 0 0,-1 0 1 0 0,8-2 0 0 0,40-9 95 0 0,-48 12-97 0 0,0 0 0 0 0,0 0 0 0 0,0 0 0 0 0,0 1 0 0 0,1-1 0 0 0,-1 1 0 0 0,0 0 0 0 0,0 0 0 0 0,0 0 0 0 0,1 0 0 0 0,-1 1 0 0 0,0-1 0 0 0,4 2 0 0 0,5-1 11 0 0,-11-1-14 0 0,0 0-1 0 0,-1 0 0 0 0,1 0 0 0 0,0 0 1 0 0,0 0-1 0 0,-1 0 0 0 0,1 0 0 0 0,0 0 0 0 0,0 0 1 0 0,-1 0-1 0 0,1 1 0 0 0,0-1 0 0 0,-1 0 0 0 0,1 0 1 0 0,0 1-1 0 0,-1-1 0 0 0,1 1 0 0 0,0-1 0 0 0,-1 0 1 0 0,1 1-1 0 0,-1-1 0 0 0,1 1 0 0 0,-1-1 1 0 0,1 1-1 0 0,-1 0 0 0 0,1 0 0 0 0,4 7 16 0 0,-4-7-15 0 0,0 0-1 0 0,0 0 1 0 0,0 0-1 0 0,-1 1 1 0 0,1-1-1 0 0,-1 0 1 0 0,1 1-1 0 0,-1-1 1 0 0,1 0-1 0 0,-1 1 1 0 0,0-1 0 0 0,1 0-1 0 0,-1 1 1 0 0,0 2-1 0 0,0 2 6 0 0,1 1 0 0 0,0-1 0 0 0,0 0 0 0 0,4 11 0 0 0,-3-9-3 0 0,0-1-1 0 0,0 1 1 0 0,0 14 0 0 0,-2 169 89 0 0,-5-117 180 0 0,5-74-272 0 0,0 0 0 0 0,0 0 0 0 0,0 0 0 0 0,0 1 0 0 0,0-1 0 0 0,0 0 0 0 0,0 0 0 0 0,0 0 0 0 0,0 0 0 0 0,0 0 0 0 0,0 0 0 0 0,0 0 0 0 0,0 1 0 0 0,0-1 0 0 0,0 0 0 0 0,0 0 0 0 0,0 0 0 0 0,1 0 0 0 0,-1 0 0 0 0,0 0 0 0 0,0 0 0 0 0,0 1 0 0 0,0-1 1 0 0,0 0-1 0 0,0 0 0 0 0,0 0 0 0 0,0 0 0 0 0,0 0 0 0 0,0 0 0 0 0,1 0 0 0 0,-1 0 0 0 0,0 0 0 0 0,0 0 0 0 0,0 0 0 0 0,0 0 0 0 0,0 0 0 0 0,0 0 0 0 0,1 0 0 0 0,-1 0 0 0 0,0 0 0 0 0,0 0 0 0 0,0 0 0 0 0,0 0 0 0 0,0 0 0 0 0,1 0 0 0 0,1 0 39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0.204"/>
    </inkml:context>
    <inkml:brush xml:id="br0">
      <inkml:brushProperty name="width" value="0.1" units="cm"/>
      <inkml:brushProperty name="height" value="0.1" units="cm"/>
      <inkml:brushProperty name="color" value="#F6630D"/>
    </inkml:brush>
  </inkml:definitions>
  <inkml:trace contextRef="#ctx0" brushRef="#br0">443 41 4512 0 0,'0'0'2253'0'0,"-5"-5"-1713"0"0,1 2-405 0 0,3 1-41 0 0,-1 0 1 0 0,0 0-1 0 0,-1 0 0 0 0,1 0 1 0 0,0 1-1 0 0,-1-1 1 0 0,1 1-1 0 0,0-1 0 0 0,-1 1 1 0 0,0 0-1 0 0,1 0 1 0 0,-1 0-1 0 0,0 0 0 0 0,-2 0 1 0 0,-30-4 1631 0 0,31 3-1622 0 0,0 1-1 0 0,0 0 1 0 0,0 1-1 0 0,0-1 1 0 0,0 1-1 0 0,0 0 0 0 0,0 0 1 0 0,0 0-1 0 0,-7 1 1 0 0,6 1-29 0 0,-1-1 1 0 0,0 1-1 0 0,1 0 0 0 0,-1 0 1 0 0,1 0-1 0 0,0 1 0 0 0,-1 0 1 0 0,1 0-1 0 0,0 1 1 0 0,1-1-1 0 0,-1 1 0 0 0,1 0 1 0 0,0 0-1 0 0,0 0 0 0 0,0 1 1 0 0,0 0-1 0 0,1-1 0 0 0,-1 1 1 0 0,1 0-1 0 0,1 1 0 0 0,-1-1 1 0 0,1 0-1 0 0,0 1 0 0 0,0 0 1 0 0,0-1-1 0 0,1 1 1 0 0,0 0-1 0 0,-1 6 0 0 0,2 5 67 0 0,0 1 1 0 0,0 0-1 0 0,2-1 0 0 0,6 32 0 0 0,-7-46-113 0 0,0 0 0 0 0,0 0 0 0 0,0 0 1 0 0,1 0-1 0 0,-1 0 0 0 0,1 0 0 0 0,0-1 0 0 0,0 1 1 0 0,3 3-1 0 0,6 10 100 0 0,-8-11-97 0 0,0 1 74 0 0,-1-1 0 0 0,2 1 0 0 0,-1-1 0 0 0,8 9 0 0 0,-10-13-77 0 0,1 1 1 0 0,-1-1-1 0 0,0 0 1 0 0,1 0-1 0 0,0 0 1 0 0,-1 0-1 0 0,1 0 1 0 0,-1-1-1 0 0,1 1 0 0 0,0 0 1 0 0,-1-1-1 0 0,1 1 1 0 0,0-1-1 0 0,0 0 1 0 0,0 0-1 0 0,-1 1 0 0 0,1-1 1 0 0,0 0-1 0 0,0 0 1 0 0,3-1-1 0 0,1-1 9 0 0,-1 0 0 0 0,1 0 0 0 0,0 0 0 0 0,-1-1 0 0 0,0 0 0 0 0,0 0 0 0 0,0 0-1 0 0,0-1 1 0 0,0 0 0 0 0,-1 0 0 0 0,1 0 0 0 0,4-6 0 0 0,-1 1-9 0 0,-1 0 1 0 0,1-1-1 0 0,-1 0 1 0 0,-1 0-1 0 0,7-14 0 0 0,-8 9 22 0 0,-1 0-1 0 0,0 0 1 0 0,-1 0-1 0 0,0-1 0 0 0,-1 1 1 0 0,-1-1-1 0 0,-2-27 1 0 0,1 34 3 0 0,0 9 234 0 0,0 3-243 0 0,2 101 34 0 0,-3 104-20 0 0,-2-167-56 0 0,-1-1 1 0 0,-2 1 0 0 0,-12 41-1 0 0,7-22-1 0 0,8-43-2 0 0,0 0 0 0 0,-10 28-1 0 0,-59 178 9 0 0,62-187 13 0 0,-1-1 0 0 0,-22 50 0 0 0,27-75-8 0 0,1-1-1 0 0,-1 0 1 0 0,-1-1 0 0 0,0 0-1 0 0,-15 15 1 0 0,-6 7 39 0 0,25-28-44 0 0,1 0-1 0 0,0 0 1 0 0,0 0-1 0 0,-1 0 1 0 0,1 0-1 0 0,-1 0 1 0 0,1-1 0 0 0,-1 1-1 0 0,0-1 1 0 0,0 0-1 0 0,0 1 1 0 0,0-2-1 0 0,0 1 1 0 0,0 0-1 0 0,0 0 1 0 0,0-1 0 0 0,0 0-1 0 0,0 1 1 0 0,0-1-1 0 0,0 0 1 0 0,0-1-1 0 0,0 1 1 0 0,0-1-1 0 0,0 1 1 0 0,0-1-1 0 0,0 0 1 0 0,0 0 0 0 0,0 0-1 0 0,-5-3 1 0 0,3 1 5 0 0,0 1 1 0 0,0-2 0 0 0,0 1 0 0 0,0-1-1 0 0,0 1 1 0 0,1-1 0 0 0,0-1 0 0 0,0 1-1 0 0,0-1 1 0 0,0 1 0 0 0,1-1 0 0 0,0 0 0 0 0,-1 0-1 0 0,2-1 1 0 0,-4-6 0 0 0,0-9 10 0 0,1 0 1 0 0,1 0-1 0 0,1 0 1 0 0,1 0-1 0 0,0-1 1 0 0,2 1-1 0 0,0-1 1 0 0,2 1-1 0 0,0 0 1 0 0,2 0-1 0 0,0 0 1 0 0,10-30-1 0 0,-11 44-12 0 0,0 0-1 0 0,0 0 0 0 0,1 1 0 0 0,-1-1 0 0 0,2 1 0 0 0,-1 0 0 0 0,1 0 0 0 0,-1 1 0 0 0,2-1 1 0 0,-1 1-1 0 0,0 0 0 0 0,1 0 0 0 0,0 1 0 0 0,0 0 0 0 0,1 0 0 0 0,-1 0 0 0 0,1 1 0 0 0,0 0 1 0 0,0 0-1 0 0,12-3 0 0 0,10-2 27 0 0,0 2 1 0 0,33-3 0 0 0,-36 3-21 0 0,11-1 2 0 0,-9-4-188 0 0,-26 11 88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1.240"/>
    </inkml:context>
    <inkml:brush xml:id="br0">
      <inkml:brushProperty name="width" value="0.1" units="cm"/>
      <inkml:brushProperty name="height" value="0.1" units="cm"/>
      <inkml:brushProperty name="color" value="#F6630D"/>
    </inkml:brush>
  </inkml:definitions>
  <inkml:trace contextRef="#ctx0" brushRef="#br0">59 0 2808 0 0,'0'0'2089'0'0,"-1"6"-1747"0"0,-4 41 507 0 0,2 0 0 0 0,5 57 0 0 0,-1-25 159 0 0,-1-42-326 0 0,1 5 164 0 0,-2 0 0 0 0,-8 48 0 0 0,5-56-344 0 0,3-24-342 0 0,0-1 1 0 0,0 1-1 0 0,-1-1 1 0 0,0 0-1 0 0,0 1 1 0 0,-1-1-1 0 0,-1 0 1 0 0,1 0-1 0 0,-8 12 1 0 0,11-21-150 0 0,0 0 0 0 0,0 0 0 0 0,0 1 0 0 0,0-1-1 0 0,0 0 1 0 0,0 1 0 0 0,0-1 0 0 0,0 0 0 0 0,-1 0 0 0 0,1 1 0 0 0,0-1 0 0 0,0 0 0 0 0,0 0 0 0 0,-1 1-1 0 0,1-1 1 0 0,0 0 0 0 0,0 0 0 0 0,0 1 0 0 0,-1-1 0 0 0,1 0 0 0 0,0 0 0 0 0,0 0 0 0 0,-1 0 0 0 0,1 1-1 0 0,0-1 1 0 0,-1 0 0 0 0,1 0 0 0 0,0 0 0 0 0,0 0 0 0 0,-1 0 0 0 0,1 0 0 0 0,0 0 0 0 0,-1 0 0 0 0,1 0-1 0 0,0 0 1 0 0,-1 0 0 0 0,1 0 0 0 0,0 0 0 0 0,-1 0 0 0 0,1 0 97 0 0,0 6-69 0 0,0-11-37 0 0,1 0 0 0 0,0 0 0 0 0,0 0 0 0 0,0 0 0 0 0,2-5 0 0 0,4-11 2 0 0,-3-1-4 0 0,-1 0 1 0 0,2 1 1 0 0,0-1 0 0 0,2 1-1 0 0,12-29 1 0 0,-8 25-1 0 0,-10 21 0 0 0,0 0-1 0 0,0 1 1 0 0,1-1-1 0 0,0 1 1 0 0,-1 0-1 0 0,1-1 0 0 0,0 1 1 0 0,1 0-1 0 0,-1 0 1 0 0,1 0-1 0 0,-1 1 1 0 0,1-1-1 0 0,4-3 1 0 0,1 1-1 0 0,-4 1 0 0 0,0 1 0 0 0,0 0 0 0 0,0 1 0 0 0,1-1 0 0 0,-1 1 0 0 0,1 0 0 0 0,0 0 0 0 0,-1 0 0 0 0,1 0 0 0 0,8 0 0 0 0,-8 1 0 0 0,-2 1 0 0 0,0-1 0 0 0,-1 1 0 0 0,1-1 0 0 0,-1 1 0 0 0,1-1 0 0 0,0 0 0 0 0,-1 0 0 0 0,3-1 0 0 0,-2 1 0 0 0,1 0 0 0 0,-1 1 0 0 0,1-1 0 0 0,-1 1 0 0 0,1 0 0 0 0,-1 0 0 0 0,1 1 0 0 0,-1-1 0 0 0,5 2 0 0 0,10-1 0 0 0,-15 0 0 0 0,0-1 0 0 0,0 0 0 0 0,0 1 0 0 0,0 0 0 0 0,0 0 0 0 0,0 0 0 0 0,0 0 0 0 0,0 0 0 0 0,0 0 0 0 0,0 1 0 0 0,4 3 1 0 0,28 25 2 0 0,-10-8 1 0 0,-23-19 0 0 0,0-1 0 0 0,-1 1 0 0 0,1 0 0 0 0,-1 0 0 0 0,0-1 0 0 0,0 1 0 0 0,0 0 1 0 0,0 0-1 0 0,0 0 0 0 0,-1 0 0 0 0,1 0 0 0 0,-1 0 0 0 0,0 1 0 0 0,0-1 0 0 0,0 0 0 0 0,0 0 1 0 0,-1 0-1 0 0,1 0 0 0 0,-1 0 0 0 0,0 0 0 0 0,-1 4 0 0 0,-6 7 32 0 0,0-1 0 0 0,-1 0 0 0 0,-1-1-1 0 0,0 1 1 0 0,0-2 0 0 0,-16 14 0 0 0,17-18-15 0 0,1 0 0 0 0,-1-1 1 0 0,0 0-1 0 0,0 0 0 0 0,-1-1 0 0 0,0-1 0 0 0,0 0 0 0 0,0 0 1 0 0,-20 5-1 0 0,25-9-17 0 0,1 0-1 0 0,-1 1 1 0 0,0-2-1 0 0,0 1 1 0 0,1 0 0 0 0,-1-1-1 0 0,0 0 1 0 0,1 0 0 0 0,-1-1-1 0 0,0 1 1 0 0,1-1 0 0 0,0 0-1 0 0,-1 0 1 0 0,1 0 0 0 0,-4-4-1 0 0,-20-7 2 0 0,18 16-29 0 0,6-6 16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1.632"/>
    </inkml:context>
    <inkml:brush xml:id="br0">
      <inkml:brushProperty name="width" value="0.1" units="cm"/>
      <inkml:brushProperty name="height" value="0.1" units="cm"/>
      <inkml:brushProperty name="color" value="#F6630D"/>
    </inkml:brush>
  </inkml:definitions>
  <inkml:trace contextRef="#ctx0" brushRef="#br0">0 38 3000 0 0,'0'0'4250'0'0,"2"6"-4007"0"0,2 14 182 0 0,2 39 1 0 0,-5-42-79 0 0,1 0 0 0 0,0 1-1 0 0,1-1 1 0 0,1 0 0 0 0,8 22 0 0 0,0-26 680 0 0,-6-8-207 0 0,10-11 845 0 0,-14 1-1542 0 0,1 1 0 0 0,-1-1 1 0 0,0 0-1 0 0,0 0 0 0 0,-1 0 0 0 0,2-7 1 0 0,3-10 70 0 0,36-76 488 0 0,-39 92-582 0 0,1 1 1 0 0,0 0 0 0 0,0 0 0 0 0,1 1 0 0 0,-1-1 0 0 0,11-7 0 0 0,24-11 347 0 0,-35 21-403 0 0,-1-1 0 0 0,1 1 0 0 0,0 0-1 0 0,0 0 1 0 0,0 0 0 0 0,0 0 0 0 0,1 1-1 0 0,-1 0 1 0 0,0 0 0 0 0,7-1 0 0 0,22-8 167 0 0,-24 7-212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1.994"/>
    </inkml:context>
    <inkml:brush xml:id="br0">
      <inkml:brushProperty name="width" value="0.1" units="cm"/>
      <inkml:brushProperty name="height" value="0.1" units="cm"/>
      <inkml:brushProperty name="color" value="#F6630D"/>
    </inkml:brush>
  </inkml:definitions>
  <inkml:trace contextRef="#ctx0" brushRef="#br0">37 0 6728 0 0,'0'0'2248'0'0,"0"7"-2036"0"0,0-5-191 0 0,0 3 29 0 0,0 0 0 0 0,0 0 0 0 0,-1 0-1 0 0,0 0 1 0 0,1-1 0 0 0,-2 1 0 0 0,1 0-1 0 0,-3 6 1 0 0,0-1 72 0 0,1 1 0 0 0,0-1-1 0 0,1 0 1 0 0,-2 17 0 0 0,-4 21 396 0 0,6-42-381 0 0,1 0-1 0 0,1 1 1 0 0,0-1 0 0 0,0 12 0 0 0,0-4 225 0 0,0-14-256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2.323"/>
    </inkml:context>
    <inkml:brush xml:id="br0">
      <inkml:brushProperty name="width" value="0.1" units="cm"/>
      <inkml:brushProperty name="height" value="0.1" units="cm"/>
      <inkml:brushProperty name="color" value="#F6630D"/>
    </inkml:brush>
  </inkml:definitions>
  <inkml:trace contextRef="#ctx0" brushRef="#br0">8 43 7328 0 0,'0'0'965'0'0,"-1"4"-698"0"0,-1 2-137 0 0,-3 18 812 0 0,5-23-686 0 0,0 9 236 0 0,0-3-408 0 0,1 1 1 0 0,-1-1-1 0 0,1 0 1 0 0,1 1-1 0 0,3 12 1 0 0,-4-16-57 0 0,1-1 0 0 0,-1 0 0 0 0,1 1 0 0 0,0-1 0 0 0,0 0 1 0 0,0 0-1 0 0,0 0 0 0 0,0-1 0 0 0,1 1 0 0 0,-1 0 0 0 0,1-1 1 0 0,-1 0-1 0 0,7 4 0 0 0,1 1 111 0 0,-9-6-120 0 0,-1-1-1 0 0,1 1 1 0 0,0 0-1 0 0,0-1 1 0 0,0 1-1 0 0,0-1 1 0 0,0 1 0 0 0,0-1-1 0 0,0 0 1 0 0,0 1-1 0 0,0-1 1 0 0,0 0-1 0 0,0 0 1 0 0,0 1 0 0 0,0-1-1 0 0,0 0 1 0 0,0 0-1 0 0,0 0 1 0 0,0 0-1 0 0,0-1 1 0 0,0 1-1 0 0,0 0 1 0 0,0 0 0 0 0,1-1-1 0 0,-1 1 1 0 0,0 0-1 0 0,-1-1 1 0 0,1 1-1 0 0,2-2 1 0 0,8-3 110 0 0,-1-1 0 0 0,1 0 0 0 0,-1-1 0 0 0,-1 0 1 0 0,1-1-1 0 0,-1 0 0 0 0,0 0 0 0 0,-1-1 0 0 0,0 0 0 0 0,-1 0 0 0 0,13-20 0 0 0,-19 27-91 0 0,0 1-1 0 0,0-1 1 0 0,0 1 0 0 0,-1-1-1 0 0,1 1 1 0 0,0-1-1 0 0,0 0 1 0 0,-1 1 0 0 0,1-1-1 0 0,-1 0 1 0 0,0 0-1 0 0,0 1 1 0 0,1-1-1 0 0,-1 0 1 0 0,0 0 0 0 0,0 0-1 0 0,0 1 1 0 0,-1-1-1 0 0,1 0 1 0 0,0 0 0 0 0,-1 0-1 0 0,1 1 1 0 0,-1-1-1 0 0,0 0 1 0 0,1 1-1 0 0,-1-1 1 0 0,0 1 0 0 0,0-1-1 0 0,0 1 1 0 0,0-1-1 0 0,0 1 1 0 0,-1-1 0 0 0,1 1-1 0 0,0 0 1 0 0,-1 0-1 0 0,1 0 1 0 0,-1 0 0 0 0,1 0-1 0 0,-1 0 1 0 0,1 0-1 0 0,-1 0 1 0 0,0 0-1 0 0,-1 0 1 0 0,-8-3 50 0 0,1 0-1 0 0,-1 1 0 0 0,0 0 1 0 0,0 1-1 0 0,-15-2 1 0 0,21 4-44 0 0,-1 0 1 0 0,1 0 0 0 0,0 0-1 0 0,-1 1 1 0 0,1 0-1 0 0,0 0 1 0 0,0 1-1 0 0,0-1 1 0 0,0 1-1 0 0,0 0 1 0 0,0 0 0 0 0,0 1-1 0 0,0-1 1 0 0,1 1-1 0 0,0 0 1 0 0,-1 1-1 0 0,1-1 1 0 0,-7 8-1 0 0,5-5 36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2.841"/>
    </inkml:context>
    <inkml:brush xml:id="br0">
      <inkml:brushProperty name="width" value="0.1" units="cm"/>
      <inkml:brushProperty name="height" value="0.1" units="cm"/>
      <inkml:brushProperty name="color" value="#F6630D"/>
    </inkml:brush>
  </inkml:definitions>
  <inkml:trace contextRef="#ctx0" brushRef="#br0">171 44 488 0 0,'0'0'2968'0'0,"-3"-6"-2076"0"0,-10-17-397 0 0,12 17 195 0 0,4 6-194 0 0,-3 0-452 0 0,1 0 1 0 0,-1 0-1 0 0,1 0 1 0 0,-1 0-1 0 0,0 0 1 0 0,1 0-1 0 0,-1 0 1 0 0,1-1-1 0 0,-1 1 0 0 0,1 0 1 0 0,-1 0-1 0 0,0 0 1 0 0,1 0-1 0 0,-1 0 1 0 0,1-1-1 0 0,-1 1 1 0 0,0 0-1 0 0,1 0 1 0 0,-1-1-1 0 0,0 1 0 0 0,1 0 1 0 0,-1-1-1 0 0,0 0 1 0 0,-6 0 359 0 0,-1 0 1 0 0,0 0-1 0 0,0 1 1 0 0,-7 0-1 0 0,11 0-308 0 0,0 1-1 0 0,0-1 1 0 0,0 1-1 0 0,1-1 1 0 0,-1 1-1 0 0,0 0 1 0 0,0 0-1 0 0,1 1 1 0 0,-1-1-1 0 0,1 0 1 0 0,-1 1-1 0 0,1 0 1 0 0,0-1-1 0 0,-1 1 1 0 0,-2 3-1 0 0,-29 36 681 0 0,29-34-629 0 0,0 0 26 0 0,0 1 1 0 0,0 0-1 0 0,1 0 1 0 0,0 0-1 0 0,1 0 1 0 0,-1 1-1 0 0,2 0 1 0 0,-4 13-1 0 0,5-16-77 0 0,0-1-1 0 0,1 1 1 0 0,0 0-1 0 0,0 0 0 0 0,0 0 1 0 0,0 0-1 0 0,1 0 1 0 0,0 0-1 0 0,0 0 1 0 0,1-1-1 0 0,0 1 0 0 0,0 0 1 0 0,4 8-1 0 0,-4-12-67 0 0,0-1-1 0 0,-1 1 1 0 0,1-1-1 0 0,0 0 0 0 0,0 0 1 0 0,-1 1-1 0 0,1-1 1 0 0,0 0-1 0 0,0-1 1 0 0,0 1-1 0 0,0 0 1 0 0,1 0-1 0 0,-1-1 1 0 0,0 0-1 0 0,0 1 0 0 0,0-1 1 0 0,0 0-1 0 0,1 0 1 0 0,-1 0-1 0 0,0 0 1 0 0,4-1-1 0 0,-3 1 3 0 0,1 0 0 0 0,-1 0 0 0 0,1 0-1 0 0,-1 0 1 0 0,0 1 0 0 0,1-1 0 0 0,-1 1-1 0 0,4 2 1 0 0,-3-2-11 0 0,0 0-1 0 0,0 0 1 0 0,-1 0-1 0 0,1 0 1 0 0,0 0-1 0 0,0-1 1 0 0,0 1-1 0 0,0-1 1 0 0,0 0-1 0 0,0 0 1 0 0,0-1-1 0 0,-1 1 1 0 0,7-2 0 0 0,51-17 73 0 0,-50 15-76 0 0,18-7 29 0 0,60-17 154 0 0,-85 27-181 0 0,0-1 0 0 0,0 1 0 0 0,0-1 1 0 0,0 0-1 0 0,0 0 0 0 0,7-5 0 0 0,5-3 58 0 0,-8 7-29 0 0,0 0 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20:28.108"/>
    </inkml:context>
    <inkml:brush xml:id="br0">
      <inkml:brushProperty name="width" value="0.1" units="cm"/>
      <inkml:brushProperty name="height" value="0.1" units="cm"/>
      <inkml:brushProperty name="color" value="#333333"/>
    </inkml:brush>
  </inkml:definitions>
  <inkml:trace contextRef="#ctx0" brushRef="#br0">249 2330 2304 0 0,'0'0'7745'0'0,"-6"-9"-7356"0"0,-15-30 53 0 0,2 0-1 0 0,1-2 1 0 0,-12-45-1 0 0,-12-26 233 0 0,17 54-348 0 0,-24-65 275 0 0,42 101-484 0 0,1 1-1 0 0,0-1 1 0 0,-3-42 0 0 0,-1-167 447 0 0,11 190-465 0 0,1 0 0 0 0,3 0 0 0 0,15-64 0 0 0,-20 105-99 0 0,18-74 151 0 0,4 2 0 0 0,36-84 0 0 0,-36 108-93 0 0,-12 23-23 0 0,1 1-1 0 0,1 0 1 0 0,1 1 0 0 0,23-31 0 0 0,-18 34-12 0 0,0 1 0 0 0,1 0 0 0 0,1 2 0 0 0,1 0 0 0 0,34-21 0 0 0,122-56 90 0 0,-25 15-20 0 0,-23-1 9 0 0,43-26 41 0 0,-111 73-118 0 0,2 2 0 0 0,68-22 0 0 0,40-19-16 0 0,-128 50-7 0 0,-38 18-2 0 0,0 1-1 0 0,0 0 1 0 0,0 0 0 0 0,1 1 0 0 0,-1-1 0 0 0,1 1 0 0 0,0 0-1 0 0,0 1 1 0 0,8-2 0 0 0,13-1-6 0 0,-23 3 6 0 0,-1 0-1 0 0,1 0 0 0 0,0 0 0 0 0,0 1 1 0 0,0 0-1 0 0,0 0 0 0 0,0 0 0 0 0,-1 0 1 0 0,8 2-1 0 0,-1 1-2 0 0,-9-3 2 0 0,-1 0 1 0 0,1 0-1 0 0,-1 0 0 0 0,1 0 1 0 0,-1 0-1 0 0,1 0 1 0 0,0 0-1 0 0,-1 0 1 0 0,1 0-1 0 0,-1 1 1 0 0,0-1-1 0 0,1 0 1 0 0,-1 0-1 0 0,1 1 1 0 0,-1-1-1 0 0,1 0 1 0 0,-1 1-1 0 0,1-1 1 0 0,-1 0-1 0 0,0 1 1 0 0,1-1-1 0 0,-1 1 1 0 0,0-1-1 0 0,0 1 1 0 0,1-1-1 0 0,-1 1 1 0 0,0-1-1 0 0,0 1 1 0 0,1-1-1 0 0,-1 1 1 0 0,0-1-1 0 0,0 1 1 0 0,0-1-1 0 0,0 1 1 0 0,0-1-1 0 0,0 1 1 0 0,0-1-1 0 0,0 1 1 0 0,0-1-1 0 0,0 1 0 0 0,0 0 1 0 0,0 5-1 0 0,2-2 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3.186"/>
    </inkml:context>
    <inkml:brush xml:id="br0">
      <inkml:brushProperty name="width" value="0.1" units="cm"/>
      <inkml:brushProperty name="height" value="0.1" units="cm"/>
      <inkml:brushProperty name="color" value="#F6630D"/>
    </inkml:brush>
  </inkml:definitions>
  <inkml:trace contextRef="#ctx0" brushRef="#br0">21 0 8032 0 0,'0'0'4993'0'0,"-2"7"-4898"0"0,-2 37 124 0 0,3 86 0 0 0,2-65-105 0 0,-1-57-77 0 0,1 0 0 0 0,0 0 0 0 0,4 12 0 0 0,-4-16-17 0 0,1 0 0 0 0,-1 0-1 0 0,-1 0 1 0 0,1 0 0 0 0,0 0-1 0 0,-1 0 1 0 0,0-1 0 0 0,0 1 0 0 0,0 0-1 0 0,0 0 1 0 0,-1 0 0 0 0,0 0-1 0 0,0 0 1 0 0,0 0 0 0 0,-1 4 0 0 0,1-5 6 0 0,0-1 1 0 0,0 1-1 0 0,0-1 1 0 0,1 1-1 0 0,-1-1 1 0 0,1 1-1 0 0,0-1 1 0 0,0 1 0 0 0,0 0-1 0 0,0 2 1 0 0,1-2 7 0 0,-1-1-1 0 0,0 1 1 0 0,0-1 0 0 0,0 1 0 0 0,-1-1 0 0 0,1 1-1 0 0,-1-1 1 0 0,1 1 0 0 0,-1-1 0 0 0,-1 3 0 0 0,0-1 19 0 0,2-3-41 0 0,0-1 0 0 0,0 1-1 0 0,0-1 1 0 0,0 1 0 0 0,0-1-1 0 0,-1 1 1 0 0,1-1 0 0 0,0 1-1 0 0,0-1 1 0 0,-1 1 0 0 0,1-1-1 0 0,0 0 1 0 0,-1 1 0 0 0,1-1-1 0 0,0 1 1 0 0,-1-1 0 0 0,1 0-1 0 0,-1 1 1 0 0,1-1 0 0 0,0 0-1 0 0,-1 0 1 0 0,1 1 0 0 0,-1-1-1 0 0,1 0 1 0 0,-1 0 0 0 0,1 0-1 0 0,-1 0 1 0 0,0 1 0 0 0,0-1 60 0 0,1 3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3.516"/>
    </inkml:context>
    <inkml:brush xml:id="br0">
      <inkml:brushProperty name="width" value="0.1" units="cm"/>
      <inkml:brushProperty name="height" value="0.1" units="cm"/>
      <inkml:brushProperty name="color" value="#F6630D"/>
    </inkml:brush>
  </inkml:definitions>
  <inkml:trace contextRef="#ctx0" brushRef="#br0">110 1 8136 0 0,'0'0'1008'0'0,"1"5"-792"0"0,1 3-178 0 0,0-5 25 0 0,-1-1-1 0 0,0 1 1 0 0,0 0 0 0 0,-1 0 0 0 0,1-1 0 0 0,0 1-1 0 0,-1 0 1 0 0,0 0 0 0 0,0 0 0 0 0,0 0 0 0 0,0 0-1 0 0,0 0 1 0 0,0-1 0 0 0,-1 1 0 0 0,1 0 0 0 0,-1 0-1 0 0,0 0 1 0 0,0-1 0 0 0,0 1 0 0 0,0 0 0 0 0,-1-1-1 0 0,1 1 1 0 0,-3 2 0 0 0,-5 7 180 0 0,1 1 1 0 0,-1-1-1 0 0,-9 24 1 0 0,12-24-129 0 0,0 0 0 0 0,-1-1 0 0 0,0 1 0 0 0,-1-1 0 0 0,-10 11 0 0 0,17-21-56 0 0,0 0-1 0 0,0 1 1 0 0,0-1 0 0 0,0 0-1 0 0,0 1 1 0 0,1-1-1 0 0,-1 0 1 0 0,0 1 0 0 0,1-1-1 0 0,-1 1 1 0 0,1-1 0 0 0,-1 1-1 0 0,1-1 1 0 0,0 1 0 0 0,-1-1-1 0 0,1 1 1 0 0,0-1 0 0 0,0 1-1 0 0,0 0 1 0 0,1-1 0 0 0,-1 1-1 0 0,0-1 1 0 0,0 1 0 0 0,1-1-1 0 0,-1 1 1 0 0,1-1-1 0 0,-1 1 1 0 0,1-1 0 0 0,0 0-1 0 0,0 1 1 0 0,0-1 0 0 0,-1 0-1 0 0,1 0 1 0 0,0 1 0 0 0,0-1-1 0 0,2 1 1 0 0,2 4 6 0 0,1-1 0 0 0,-1 0 0 0 0,1 0-1 0 0,0-1 1 0 0,1 0 0 0 0,7 5 0 0 0,3-2 5 0 0,0 0 1 0 0,27 6-1 0 0,-17-5 15 0 0,-10-3-32 0 0,-15-5-43 0 0,1 0 0 0 0,-1 1-1 0 0,0 0 1 0 0,0-1 0 0 0,0 1-1 0 0,0 0 1 0 0,0 0-1 0 0,0 0 1 0 0,0 0 0 0 0,0 0-1 0 0,0 0 1 0 0,0 1 0 0 0,-1-1-1 0 0,1 1 1 0 0,0-1 0 0 0,2 4-1 0 0,-3-4 6 0 0,1 1 1 0 0,0-1-1 0 0,0 0 0 0 0,0 0 0 0 0,0 0 1 0 0,0 0-1 0 0,0 0 0 0 0,0 0 0 0 0,0 0 0 0 0,0-1 1 0 0,0 1-1 0 0,0-1 0 0 0,4 1 0 0 0,18 6 75 0 0,-13-1-51 0 0,15 11 210 0 0,-23-12-194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3.971"/>
    </inkml:context>
    <inkml:brush xml:id="br0">
      <inkml:brushProperty name="width" value="0.1" units="cm"/>
      <inkml:brushProperty name="height" value="0.1" units="cm"/>
      <inkml:brushProperty name="color" value="#F6630D"/>
    </inkml:brush>
  </inkml:definitions>
  <inkml:trace contextRef="#ctx0" brushRef="#br0">166 68 7832 0 0,'0'0'622'0'0,"-2"-5"-308"0"0,-6-44 1187 0 0,8 48-1464 0 0,-1 0 1 0 0,0 0-1 0 0,0 0 1 0 0,0 0-1 0 0,0 0 0 0 0,0 0 1 0 0,0 1-1 0 0,0-1 1 0 0,0 0-1 0 0,0 1 0 0 0,0-1 1 0 0,-1 0-1 0 0,1 1 0 0 0,0 0 1 0 0,0-1-1 0 0,0 1 1 0 0,-1 0-1 0 0,1-1 0 0 0,0 1 1 0 0,-1 0-1 0 0,1 0 1 0 0,0 0-1 0 0,-2 0 0 0 0,-1 0-9 0 0,0 0-1 0 0,0 0 1 0 0,0 1-1 0 0,0-1 1 0 0,0 1-1 0 0,0 0 1 0 0,-3 1-1 0 0,-1 1-7 0 0,0 1 0 0 0,0 0 0 0 0,1 0 0 0 0,0 1 0 0 0,0-1 0 0 0,0 2 0 0 0,-7 6 0 0 0,11-9 8 0 0,0 0-1 0 0,1 1 1 0 0,-1-1 0 0 0,1 1-1 0 0,0 0 1 0 0,0 0 0 0 0,0 0-1 0 0,0 0 1 0 0,1 0-1 0 0,0 0 1 0 0,0 0 0 0 0,0 0-1 0 0,0 0 1 0 0,1 1-1 0 0,-1-1 1 0 0,1 5 0 0 0,1-7 15 0 0,-1 1 1 0 0,1-1 0 0 0,-1 0 0 0 0,1 0 0 0 0,0 0-1 0 0,0 0 1 0 0,0 0 0 0 0,0-1 0 0 0,1 1 0 0 0,-1 0-1 0 0,0 0 1 0 0,1-1 0 0 0,-1 1 0 0 0,1-1 0 0 0,2 3-1 0 0,-1-1 26 0 0,0-1 0 0 0,1 1 0 0 0,-1-1 0 0 0,1 0 0 0 0,-1 0 0 0 0,1 0 0 0 0,5 2 0 0 0,10 6 350 0 0,-6-3-64 0 0,-10-6-284 0 0,0 0-1 0 0,0 0 0 0 0,0 0 1 0 0,0-1-1 0 0,0 0 0 0 0,0 1 1 0 0,0-1-1 0 0,0 0 1 0 0,0-1-1 0 0,5 1 0 0 0,-5-1-2 0 0,1 1-1 0 0,-1-1 0 0 0,1 1 1 0 0,-1 0-1 0 0,1 1 1 0 0,-1-1-1 0 0,1 1 0 0 0,-1-1 1 0 0,6 3-1 0 0,-2-1 47 0 0,0 0 0 0 0,0 0-1 0 0,0-1 1 0 0,0 1-1 0 0,0-2 1 0 0,9 1 0 0 0,-7-1-46 0 0,0 1 1 0 0,-1 0-1 0 0,17 4 0 0 0,-16-1-56 0 0,1 0 0 0 0,-1 0 0 0 0,13 8 0 0 0,-22-10-11 0 0,-1-1 0 0 0,1 1 0 0 0,-1-1-1 0 0,0 1 1 0 0,0-1 0 0 0,1 1-1 0 0,-1-1 1 0 0,0 0 0 0 0,0 1 0 0 0,0-1-1 0 0,-1 0 1 0 0,1 0 0 0 0,-3 2-1 0 0,-22 19 15 0 0,5-15 1 0 0,0-1 0 0 0,0-1 1 0 0,0 0-1 0 0,-35 1 1 0 0,48-5-9 0 0,2-1 3 0 0,-1 0 1 0 0,1 0-1 0 0,0-1 1 0 0,0 0-1 0 0,-7-1 0 0 0,-22-3 29 0 0,24 5-23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5.871"/>
    </inkml:context>
    <inkml:brush xml:id="br0">
      <inkml:brushProperty name="width" value="0.1" units="cm"/>
      <inkml:brushProperty name="height" value="0.1" units="cm"/>
      <inkml:brushProperty name="color" value="#F6630D"/>
    </inkml:brush>
  </inkml:definitions>
  <inkml:trace contextRef="#ctx0" brushRef="#br0">0 925 2504 0 0,'0'0'1409'0'0,"5"-4"-875"0"0,30-24 286 0 0,55-33 0 0 0,-62 43-627 0 0,42-23 504 0 0,84-36 0 0 0,-11 7 54 0 0,-81 33-243 0 0,66-52 0 0 0,-45 30-95 0 0,-54 42-255 0 0,1 0-1 0 0,56-21 0 0 0,25-14 229 0 0,-57 28-191 0 0,-38 18-109 0 0,0-1 1 0 0,20-13-1 0 0,-19 9-19 0 0,-6 3 5 0 0,0 1 0 0 0,24-11 0 0 0,-17 11-11 0 0,-5 2-2 0 0,-1 0-1 0 0,1-1 0 0 0,13-8 1 0 0,-14 6 4 0 0,0 1 0 0 0,0 1 1 0 0,1 0-1 0 0,0 0 1 0 0,0 1-1 0 0,16-3 1 0 0,-11 2 53 0 0,-1-1 1 0 0,22-11-1 0 0,17-8 212 0 0,-31 16-198 0 0,-9 4-2 0 0,1-1 0 0 0,0 2 1 0 0,20-4-1 0 0,-27 7-58 0 0,1-1 1 0 0,17-6-1 0 0,-19 5-1 0 0,0 1-1 0 0,1 0 1 0 0,-1 1 0 0 0,12-1 0 0 0,-10-2 21 0 0,-10 5-86 0 0,-1 0 1 0 0,0 0-1 0 0,0-1 1 0 0,1 1-1 0 0,-1 0 1 0 0,0-1-1 0 0,1 1 1 0 0,-1 0-1 0 0,0 0 1 0 0,1 0-1 0 0,-1-1 1 0 0,0 1-1 0 0,1 0 1 0 0,-1 0 0 0 0,0 0-1 0 0,1 0 1 0 0,-1 0-1 0 0,1 0 1 0 0,-1 0-1 0 0,0 0 1 0 0,1 0-1 0 0,-1 0 1 0 0,1 0-1 0 0,-1 0 1 0 0,0 0-1 0 0,1 0 1 0 0,-1 0-1 0 0,1 0 1 0 0,-1 0-1 0 0,0 0 1 0 0,1 1 0 0 0,-1-1-1 0 0,0 0 1 0 0,1 0-1 0 0,-1 0 1 0 0,0 1-1 0 0,1-1 1 0 0,-1 1-1 0 0,1-1 1 0 0,-1 0 1 0 0,0 1-1 0 0,0-1 0 0 0,0 0 0 0 0,0 1 0 0 0,0-1 1 0 0,0 1-1 0 0,1-1 0 0 0,-1 0 0 0 0,0 1 1 0 0,0-1-1 0 0,1 0 0 0 0,-1 0 0 0 0,0 1 0 0 0,0-1 1 0 0,1 0-1 0 0,-1 0 0 0 0,0 1 0 0 0,1-1 0 0 0,-1 0 1 0 0,0 0-1 0 0,1 0 0 0 0,-1 1 0 0 0,0-1 0 0 0,1 0 1 0 0,-1 0-1 0 0,1 0 0 0 0,-1 0 0 0 0,0 0 1 0 0,1 0-1 0 0,-1 0 0 0 0,1 0 0 0 0,-1 0 0 0 0,0 0 1 0 0,1 0-1 0 0,-1 0 0 0 0,1 0 0 0 0,-1 0 0 0 0,1-1 1 0 0,10 3 102 0 0,-8-1-80 0 0,1-1 1 0 0,-1 1 0 0 0,0-1 0 0 0,1 1 0 0 0,-1-1 0 0 0,1 0 0 0 0,-1 0 0 0 0,7-2-1 0 0,2 2 21 0 0,34 0 102 0 0,-46-1-146 0 0,0 1-7 0 0,0-1-1 0 0,1 1 1 0 0,-1 0 0 0 0,0-1-1 0 0,0 1 1 0 0,0 0 0 0 0,0 0-1 0 0,0-1 1 0 0,0 1 0 0 0,0 0 0 0 0,0-1-1 0 0,0 1 1 0 0,0 0 0 0 0,0 0-1 0 0,0-1 1 0 0,0 1 0 0 0,0 0-1 0 0,-1-1 1 0 0,1 1 0 0 0,0 0 0 0 0,0 0-1 0 0,0-1 1 0 0,0 1 0 0 0,0 0-1 0 0,-1 0 1 0 0,1-1 0 0 0,0 1-1 0 0,0 0 1 0 0,0 0 0 0 0,-1-1 0 0 0,-10 1-102 0 0,16-2-203 0 0,16 1-673 0 0,-17 1 771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16.593"/>
    </inkml:context>
    <inkml:brush xml:id="br0">
      <inkml:brushProperty name="width" value="0.1" units="cm"/>
      <inkml:brushProperty name="height" value="0.1" units="cm"/>
      <inkml:brushProperty name="color" value="#F6630D"/>
    </inkml:brush>
  </inkml:definitions>
  <inkml:trace contextRef="#ctx0" brushRef="#br0">0 0 3000 0 0,'0'0'496'0'0,"5"6"-399"0"0,6 5 168 0 0,0 0-1 0 0,1-1 1 0 0,0 0-1 0 0,0 0 1 0 0,1-2 0 0 0,22 12-1 0 0,-29-18-65 0 0,-1 0 0 0 0,0 0 0 0 0,-1 1 0 0 0,1-1 0 0 0,0 1 0 0 0,-1 0 0 0 0,1 1 1 0 0,-1-1-1 0 0,0 1 0 0 0,0-1 0 0 0,0 1 0 0 0,-1 0 0 0 0,7 9 0 0 0,-11-10-38 0 0,1 1 1 0 0,0-1-1 0 0,-1 0 1 0 0,1 1-1 0 0,-1-1 1 0 0,0 0-1 0 0,0 1 1 0 0,-1-1 0 0 0,1 0-1 0 0,-1 0 1 0 0,1 0-1 0 0,-4 4 1 0 0,-40 37 842 0 0,40-38-942 0 0,1 0 132 0 0,0 0 0 0 0,0-1 0 0 0,-1 1 0 0 0,-6 5 0 0 0,8-7-58 0 0,-1 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12:18:24.106"/>
    </inkml:context>
    <inkml:brush xml:id="br0">
      <inkml:brushProperty name="width" value="0.1" units="cm"/>
      <inkml:brushProperty name="height" value="0.1" units="cm"/>
      <inkml:brushProperty name="color" value="#FF0066"/>
    </inkml:brush>
  </inkml:definitions>
  <inkml:trace contextRef="#ctx0" brushRef="#br0">0 1 24575,'0'0'0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42.341"/>
    </inkml:context>
    <inkml:brush xml:id="br0">
      <inkml:brushProperty name="width" value="0.1" units="cm"/>
      <inkml:brushProperty name="height" value="0.1" units="cm"/>
      <inkml:brushProperty name="color" value="#FF0066"/>
    </inkml:brush>
  </inkml:definitions>
  <inkml:trace contextRef="#ctx0" brushRef="#br0">1 56 2000 0 0,'0'0'3275'0'0,"5"-1"-3025"0"0,-3 1-228 0 0,1-1 21 0 0,-1 0 1 0 0,1 1 0 0 0,0-1 0 0 0,-1 1 0 0 0,1 0 0 0 0,-1 0-1 0 0,1 0 1 0 0,0 0 0 0 0,-1 0 0 0 0,1 1 0 0 0,-1-1 0 0 0,1 1-1 0 0,-1-1 1 0 0,1 1 0 0 0,3 2 0 0 0,1-1 81 0 0,0-1 1 0 0,0 1-1 0 0,0-1 1 0 0,0-1-1 0 0,1 1 1 0 0,-1-1-1 0 0,0-1 1 0 0,0 1-1 0 0,12-3 0 0 0,-10 1 8 0 0,55-9 594 0 0,-1 2-306 0 0,-37 4-294 0 0,-1-4 75 0 0,-23 7-179 0 0,1 1 1 0 0,-1 0-1 0 0,1 0 0 0 0,-1 0 0 0 0,1 0 0 0 0,0 0 0 0 0,-1 1 0 0 0,1-1 1 0 0,4 0-1 0 0,-6 1-16 0 0,0 1 1 0 0,0-1 0 0 0,-1 0 0 0 0,1 0-1 0 0,0 0 1 0 0,0-1 0 0 0,0 1 0 0 0,0 0-1 0 0,-1 0 1 0 0,1 0 0 0 0,0-1 0 0 0,0 1-1 0 0,0 0 1 0 0,-1-1 0 0 0,1 1 0 0 0,0 0-1 0 0,0-1 1 0 0,-1 1 0 0 0,1-1 0 0 0,0 0-1 0 0,-1 1 1 0 0,2-2 0 0 0,1-1 22 0 0,-3 2 0 0 0,8-3 276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41.195"/>
    </inkml:context>
    <inkml:brush xml:id="br0">
      <inkml:brushProperty name="width" value="0.1" units="cm"/>
      <inkml:brushProperty name="height" value="0.1" units="cm"/>
      <inkml:brushProperty name="color" value="#FF0066"/>
    </inkml:brush>
  </inkml:definitions>
  <inkml:trace contextRef="#ctx0" brushRef="#br0">0 39 2208 0 0,'0'0'4568'0'0,"7"1"-4324"0"0,19 0-16 0 0,0-1-1 0 0,0-1 1 0 0,49-9 0 0 0,-29 4 50 0 0,-27 3-79 0 0,-14 1-129 0 0,1 2-1 0 0,-1-1 1 0 0,1 0 0 0 0,-1 1 0 0 0,11 1-1 0 0,-14-1-50 0 0,0 0-1 0 0,-1 0 0 0 0,1 0 0 0 0,0 0 0 0 0,0 0 0 0 0,-1-1 0 0 0,1 1 1 0 0,0-1-1 0 0,0 1 0 0 0,1-2 0 0 0,18-3 220 0 0,-9 6-140 0 0,-9-1-63 0 0,0 0 1 0 0,1 0 0 0 0,-1 0-1 0 0,1 0 1 0 0,-1 0 0 0 0,1-1-1 0 0,-1 1 1 0 0,1-1-1 0 0,-1 0 1 0 0,0 0 0 0 0,1-1-1 0 0,4-1 1 0 0,3 2 99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43.604"/>
    </inkml:context>
    <inkml:brush xml:id="br0">
      <inkml:brushProperty name="width" value="0.1" units="cm"/>
      <inkml:brushProperty name="height" value="0.1" units="cm"/>
      <inkml:brushProperty name="color" value="#FF0066"/>
    </inkml:brush>
  </inkml:definitions>
  <inkml:trace contextRef="#ctx0" brushRef="#br0">0 1 2904 0 0,'0'0'1055'0'0,"0"5"-822"0"0,0 11 392 0 0,3 68 1149 0 0,-2-75-1580 0 0,0 0 0 0 0,0 0 0 0 0,2 1 0 0 0,-1-1 0 0 0,1 0 0 0 0,7 16 0 0 0,11 32 1585 0 0,-20-54-1660 0 0,0 0 0 0 0,0 0 1 0 0,-1 0-1 0 0,1 1 0 0 0,0-1 1 0 0,-1 0-1 0 0,0 0 0 0 0,0 1 1 0 0,0-1-1 0 0,0 0 0 0 0,-1 0 1 0 0,1 1-1 0 0,-1-1 0 0 0,0 0 1 0 0,0 0-1 0 0,-1 5 0 0 0,-2 5 187 0 0,3 19 468 0 0,1-18 1662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44.138"/>
    </inkml:context>
    <inkml:brush xml:id="br0">
      <inkml:brushProperty name="width" value="0.1" units="cm"/>
      <inkml:brushProperty name="height" value="0.1" units="cm"/>
      <inkml:brushProperty name="color" value="#FF0066"/>
    </inkml:brush>
  </inkml:definitions>
  <inkml:trace contextRef="#ctx0" brushRef="#br0">0 1 2704 0 0,'0'0'9942'0'0,"0"5"-9675"0"0,11 97 886 0 0,2 58 355 0 0,-13-115-890 0 0,0-45-492 0 0,0-2-95 0 0,0-2-28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20:28.624"/>
    </inkml:context>
    <inkml:brush xml:id="br0">
      <inkml:brushProperty name="width" value="0.1" units="cm"/>
      <inkml:brushProperty name="height" value="0.1" units="cm"/>
      <inkml:brushProperty name="color" value="#333333"/>
    </inkml:brush>
  </inkml:definitions>
  <inkml:trace contextRef="#ctx0" brushRef="#br0">0 0 3000 0 0,'0'0'5936'0'0,"5"2"-5720"0"0,6 4-102 0 0,0 0 1 0 0,0 1-1 0 0,-1 0 0 0 0,15 14 1 0 0,4 2 25 0 0,22 22 132 0 0,-39-33-141 0 0,0-1 1 0 0,1 0 0 0 0,21 13-1 0 0,-23-19-26 0 0,0 0 0 0 0,0 0-1 0 0,12 3 1 0 0,-2-1 92 0 0,-18-5-161 0 0,1-1-1 0 0,-1 1 1 0 0,0 0-1 0 0,0 1 1 0 0,0-1-1 0 0,0 0 1 0 0,0 1-1 0 0,-1 0 1 0 0,1 0-1 0 0,-1 0 1 0 0,1 0-1 0 0,2 6 1 0 0,12 12 161 0 0,-14-18-145 0 0,1 0 0 0 0,-1 0 0 0 0,0 1 1 0 0,0-1-1 0 0,0 1 0 0 0,0 0 0 0 0,-1 0 0 0 0,1 0 0 0 0,-1 0 1 0 0,0 0-1 0 0,0 0 0 0 0,-1 0 0 0 0,1 1 0 0 0,-1-1 0 0 0,0 1 1 0 0,0-1-1 0 0,-1 1 0 0 0,1-1 0 0 0,-1 1 0 0 0,0 0 0 0 0,0-1 0 0 0,-1 1 1 0 0,1-1-1 0 0,-2 7 0 0 0,-1 7 105 0 0,-2 1-1 0 0,1-1 1 0 0,-2 0-1 0 0,-11 24 1 0 0,12-31-117 0 0,-1 0 0 0 0,0 0 0 0 0,0-1 0 0 0,-1 0 1 0 0,-1 0-1 0 0,0-1 0 0 0,0 0 0 0 0,-12 10 0 0 0,-9 8 70 0 0,1 1 1 0 0,-43 58 0 0 0,40-48 26 0 0,27-34-117 0 0,1 1-1 0 0,0 0 0 0 0,1 0 1 0 0,-1 0-1 0 0,-3 9 0 0 0,-4 9 35 0 0,4-15-29 0 0,6-7-21 0 0,-1 0 0 0 0,0 0 0 0 0,0-1 1 0 0,1 1-1 0 0,-1 0 0 0 0,1 0 1 0 0,-1 0-1 0 0,1 0 0 0 0,-1 0 0 0 0,1 0 1 0 0,-1 0-1 0 0,1 0 0 0 0,0 0 1 0 0,-1 2-1 0 0,1-1 19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8:44.971"/>
    </inkml:context>
    <inkml:brush xml:id="br0">
      <inkml:brushProperty name="width" value="0.1" units="cm"/>
      <inkml:brushProperty name="height" value="0.1" units="cm"/>
      <inkml:brushProperty name="color" value="#FF0066"/>
    </inkml:brush>
  </inkml:definitions>
  <inkml:trace contextRef="#ctx0" brushRef="#br0">271 30 1104 0 0,'0'0'3801'0'0,"-5"-5"-3474"0"0,-12-16-39 0 0,16 20-275 0 0,1 1 0 0 0,0 0 0 0 0,-1 0 0 0 0,1-1 0 0 0,-1 1 1 0 0,1 0-1 0 0,-1 0 0 0 0,1-1 0 0 0,0 1 0 0 0,-1 0 0 0 0,1 0 0 0 0,-1 0 1 0 0,1 0-1 0 0,-1 0 0 0 0,1 0 0 0 0,-1-1 0 0 0,1 1 0 0 0,-1 0 0 0 0,1 1 0 0 0,-1-1 1 0 0,1 0-1 0 0,-1 0 0 0 0,1 0 0 0 0,-1 0 0 0 0,1 0 0 0 0,-1 0 0 0 0,1 1 0 0 0,-1-1 1 0 0,1 0-1 0 0,-1 0 0 0 0,1 1 0 0 0,-1-1 0 0 0,1 0 0 0 0,0 1 0 0 0,-1-1 0 0 0,1 1 1 0 0,-2 0 50 0 0,-28 6 215 0 0,25-6-221 0 0,0 0-1 0 0,0 0 0 0 0,0 1 0 0 0,1 0 0 0 0,-1-1 0 0 0,0 1 0 0 0,-8 5 0 0 0,4 0 52 0 0,4-3 13 0 0,0-1 0 0 0,1 0-1 0 0,-1 0 1 0 0,-1 0-1 0 0,1-1 1 0 0,0 1-1 0 0,-8 1 1 0 0,11-3-70 0 0,0 0 0 0 0,0-1 0 0 0,0 1 0 0 0,0 1 0 0 0,0-1 0 0 0,0 0 0 0 0,0 0 0 0 0,1 1 0 0 0,-1-1 1 0 0,0 1-1 0 0,1-1 0 0 0,-1 1 0 0 0,1 0 0 0 0,0-1 0 0 0,0 1 0 0 0,-2 2 0 0 0,2-1 62 0 0,-1-1-1 0 0,1 0 1 0 0,-1 0 0 0 0,0 1-1 0 0,0-1 1 0 0,0 0 0 0 0,-4 3-1 0 0,5-3 85 0 0,0 1 1 0 0,0 0-1 0 0,1-1 0 0 0,-1 1 0 0 0,1 0 0 0 0,-1 0 0 0 0,1 0 0 0 0,0-1 1 0 0,0 1-1 0 0,0 0 0 0 0,2 4 0 0 0,-2 1 279 0 0,1-1-317 0 0,0 0 0 0 0,0-1 0 0 0,1 1 0 0 0,-1 0 0 0 0,4 7 0 0 0,2 4 31 0 0,-7-15-176 0 0,1-1-1 0 0,0 1 0 0 0,-1-1 1 0 0,1 1-1 0 0,1-1 0 0 0,-1 1 1 0 0,0-1-1 0 0,0 0 0 0 0,3 3 1 0 0,0 3-3 0 0,-4-8-11 0 0,0 1 0 0 0,0-1 0 0 0,0 1 0 0 0,0-1 0 0 0,0 0 0 0 0,0 1 0 0 0,0-1 0 0 0,0 0 0 0 0,1 1 0 0 0,-1-1 0 0 0,0 0 0 0 0,0 0 0 0 0,0 1 0 0 0,0-1 1 0 0,1 0-1 0 0,-1 1 0 0 0,0-1 0 0 0,0 0 0 0 0,1 0 0 0 0,-1 0 0 0 0,0 1 0 0 0,1-1 0 0 0,-1 0 0 0 0,0 0 0 0 0,0 0 0 0 0,1 1 0 0 0,-1-1 0 0 0,0 0 0 0 0,1 0 0 0 0,-1 0 0 0 0,0 0 0 0 0,1 0 0 0 0,-1 0 0 0 0,1 0 0 0 0,-1 0 0 0 0,0 0 0 0 0,1 0 0 0 0,-1 0 0 0 0,0 0 0 0 0,1 0 0 0 0,-1 0 0 0 0,0 0 0 0 0,1 0 0 0 0,-1 0 0 0 0,0-1 0 0 0,1 1 0 0 0,-1 0 0 0 0,0 0 0 0 0,0 0 0 0 0,1-1 0 0 0,-1 1 0 0 0,0 0 0 0 0,1 0 0 0 0,-1 0 1 0 0,0-1-1 0 0,0 1 0 0 0,1-1 0 0 0,33-12 55 0 0,-12 5-26 0 0,-12 5-9 0 0,1 0-1 0 0,-1 2 0 0 0,1-1 1 0 0,0 1-1 0 0,0 1 0 0 0,-1 0 1 0 0,20 2-1 0 0,8 0 35 0 0,-37-2-54 0 0,0 0 0 0 0,0 0 0 0 0,0 0 1 0 0,0 0-1 0 0,0 0 0 0 0,0 0 1 0 0,-1 1-1 0 0,1-1 0 0 0,0 0 1 0 0,0 1-1 0 0,0-1 0 0 0,0 1 1 0 0,0-1-1 0 0,-1 1 0 0 0,1-1 0 0 0,0 1 1 0 0,0 0-1 0 0,-1-1 0 0 0,1 1 1 0 0,0 0-1 0 0,-1-1 0 0 0,1 1 1 0 0,-1 0-1 0 0,1 0 0 0 0,0 1 0 0 0,8 9 38 0 0,-8-8-7 0 0,1 0 0 0 0,0 1 1 0 0,-1-1-1 0 0,0 0 0 0 0,0 1 1 0 0,1 6-1 0 0,-2-1-36 0 0,1-7 29 0 0,-1-1 0 0 0,0 1 0 0 0,0-1 1 0 0,0 0-1 0 0,0 1 0 0 0,0-1 0 0 0,0 0 0 0 0,0 1 0 0 0,0-1 0 0 0,0 1 0 0 0,-1-1 0 0 0,1 0 0 0 0,0 1 0 0 0,-1-1 0 0 0,1 0 0 0 0,-1 0 0 0 0,0 1 0 0 0,1-1 0 0 0,-1 0 0 0 0,0 0 0 0 0,0 0 0 0 0,0 0 0 0 0,0 0 0 0 0,0 0 0 0 0,0 0 0 0 0,0 0 0 0 0,0 0 0 0 0,0 0 0 0 0,0-1 0 0 0,0 1 1 0 0,-3 1-1 0 0,-15 5 132 0 0,-1-1 1 0 0,1 0-1 0 0,-1-2 1 0 0,0 0-1 0 0,-28 2 1 0 0,-3 0 114 0 0,-17-6 96 0 0,58 3-274 0 0,10-2-87 0 0,-1-1 0 0 0,0 0 0 0 0,1 0-1 0 0,-1 1 1 0 0,1-1 0 0 0,-1 0 0 0 0,0 0-1 0 0,1 0 1 0 0,-1 0 0 0 0,0 0 0 0 0,1 0-1 0 0,-1 0 1 0 0,0 0 0 0 0,1 0-1 0 0,-1 0 1 0 0,0 0 0 0 0,1 0 0 0 0,-1 0-1 0 0,0-1 1 0 0,0 1-2 0 0,1 0 1 0 0,0 0-1 0 0,-1 0 0 0 0,1 0 1 0 0,-1 0-1 0 0,1 0 0 0 0,0 0 1 0 0,-1 0-1 0 0,1 0 0 0 0,-1 0 1 0 0,1 0-1 0 0,0 0 0 0 0,-1 0 1 0 0,1 0-1 0 0,-1 0 0 0 0,1 0 1 0 0,0 0-1 0 0,-1 1 0 0 0,1-1 1 0 0,0 0-1 0 0,-1 0 0 0 0,1 0 1 0 0,0 1-1 0 0,-1-1 0 0 0,1 0 1 0 0,0 0-1 0 0,-1 1 0 0 0,1 0 1 0 0,0-1-1 0 0,-1 0 1 0 0,1 0 0 0 0,0 1 0 0 0,0-1 0 0 0,0 0 0 0 0,-1 0 0 0 0,1 1-1 0 0,0-1 1 0 0,-1 0 0 0 0,1 0 0 0 0,0 0 0 0 0,0 0 0 0 0,-1 1-1 0 0,1-1 1 0 0,0 0 0 0 0,-1 0 0 0 0,1 0 0 0 0,0 0 0 0 0,-1 0-1 0 0,1 0 1 0 0,0 0 0 0 0,-1 0 0 0 0,1 0 0 0 0,0 0 0 0 0,-1 0 0 0 0,1 0-1 0 0,0 0 1 0 0,-1 0 0 0 0,1 0 0 0 0,0 0 0 0 0,-1 0 0 0 0,1 0-1 0 0,0-1 1 0 0,-1 1 0 0 0,1 0 0 0 0,-1 0 0 0 0,-1-1 216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9:04.481"/>
    </inkml:context>
    <inkml:brush xml:id="br0">
      <inkml:brushProperty name="width" value="0.1" units="cm"/>
      <inkml:brushProperty name="height" value="0.1" units="cm"/>
      <inkml:brushProperty name="color" value="#FF0066"/>
    </inkml:brush>
  </inkml:definitions>
  <inkml:trace contextRef="#ctx0" brushRef="#br0">69 0 1800 0 0,'0'0'9020'0'0,"2"5"-8735"0"0,-1 0-187 0 0,-1 0-1 0 0,0 0 1 0 0,1 0-1 0 0,-2-1 1 0 0,1 1-1 0 0,0 0 1 0 0,-1 0-1 0 0,-2 8 1 0 0,-2 12 135 0 0,3-3 139 0 0,3 42 0 0 0,0-46-169 0 0,-1-1 0 0 0,0 0 0 0 0,-1 1 0 0 0,-4 18 1 0 0,5-33-169 0 0,0-1 1 0 0,0 1-1 0 0,0-1 1 0 0,0 1-1 0 0,1-1 1 0 0,0 1-1 0 0,-1-1 1 0 0,1 1-1 0 0,1 2 1 0 0,-1-4-25 0 0,0 0 0 0 0,-1 0 1 0 0,1 0-1 0 0,-1 0 1 0 0,0 0-1 0 0,1 0 1 0 0,-1 0-1 0 0,0 0 1 0 0,1 0-1 0 0,-1 0 0 0 0,0 0 1 0 0,0 0-1 0 0,0 0 1 0 0,0 0-1 0 0,0 1 1 0 0,0-1-1 0 0,0 0 1 0 0,-1 0-1 0 0,1 1 1 0 0,-35 4 666 0 0,32-5-676 0 0,1 1 0 0 0,-1 0 1 0 0,0 0-1 0 0,1 0 0 0 0,-1 0 0 0 0,1 1 0 0 0,0-1 0 0 0,-3 4 0 0 0,5-5-1 0 0,-1 0-1 0 0,0-1 0 0 0,1 1 0 0 0,-1 0 1 0 0,1 0-1 0 0,0 0 0 0 0,-1 0 0 0 0,1 0 0 0 0,0-1 1 0 0,-1 1-1 0 0,1 0 0 0 0,0 0 0 0 0,0 0 1 0 0,0 0-1 0 0,0 0 0 0 0,0 0 0 0 0,0 0 0 0 0,0 0 1 0 0,0 0-1 0 0,0 0 0 0 0,0 0 0 0 0,1 0 1 0 0,-1 0-1 0 0,0 0 0 0 0,1 0 0 0 0,-1 0 1 0 0,1-1-1 0 0,-1 1 0 0 0,1 0 0 0 0,-1 0 0 0 0,1 0 1 0 0,1 0-1 0 0,0 3-3 0 0,-4-3-3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9:06.098"/>
    </inkml:context>
    <inkml:brush xml:id="br0">
      <inkml:brushProperty name="width" value="0.1" units="cm"/>
      <inkml:brushProperty name="height" value="0.1" units="cm"/>
      <inkml:brushProperty name="color" value="#FF0066"/>
    </inkml:brush>
  </inkml:definitions>
  <inkml:trace contextRef="#ctx0" brushRef="#br0">62 0 2704 0 0,'0'0'3149'0'0,"-2"5"-3216"0"0,-1 1 146 0 0,1-1-1 0 0,1 1 0 0 0,-1 0 1 0 0,1 0-1 0 0,0 0 0 0 0,0 12 1712 0 0,-2-37-819 0 0,1 18-963 0 0,0 0-1 0 0,1 1 1 0 0,-1-1 0 0 0,0 0 0 0 0,0 1-1 0 0,1-1 1 0 0,-1 1 0 0 0,0 0-1 0 0,0-1 1 0 0,0 1 0 0 0,0 0-1 0 0,-3 0 450 0 0,5 25-226 0 0,1 15-97 0 0,1-25-81 0 0,-2 0-1 0 0,0 0 1 0 0,-4 26-1 0 0,-4-11 19 0 0,6-23-56 0 0,0 0 0 0 0,0 1 0 0 0,1-1 0 0 0,-1 0 0 0 0,1 10 0 0 0,1 69 339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9:09.261"/>
    </inkml:context>
    <inkml:brush xml:id="br0">
      <inkml:brushProperty name="width" value="0.1" units="cm"/>
      <inkml:brushProperty name="height" value="0.1" units="cm"/>
      <inkml:brushProperty name="color" value="#FF0066"/>
    </inkml:brush>
  </inkml:definitions>
  <inkml:trace contextRef="#ctx0" brushRef="#br0">37 79 696 0 0,'0'0'99'0'0,"3"-5"7"0"0,11-23 108 0 0,-13 26-107 0 0,1 0 1 0 0,0 0-1 0 0,0 0 0 0 0,0 0 1 0 0,0 1-1 0 0,0-1 1 0 0,0 0-1 0 0,0 1 1 0 0,1 0-1 0 0,-1 0 1 0 0,0-1-1 0 0,1 1 1 0 0,-1 1-1 0 0,1-1 0 0 0,2-1 1 0 0,22-10 851 0 0,-26 11-908 0 0,0 0 1 0 0,0 0-1 0 0,0 1 0 0 0,0-1 0 0 0,0 0 0 0 0,0 0 0 0 0,1 1 0 0 0,-1-1 1 0 0,0 1-1 0 0,1-1 0 0 0,-1 1 0 0 0,0-1 0 0 0,1 1 0 0 0,-1 0 0 0 0,1 0 1 0 0,-1 0-1 0 0,1 0 0 0 0,-1 0 0 0 0,0 0 0 0 0,1 0 0 0 0,-1 0 1 0 0,1 0-1 0 0,-1 1 0 0 0,0-1 0 0 0,1 1 0 0 0,-1-1 0 0 0,0 1 0 0 0,1-1 1 0 0,-1 1-1 0 0,0 0 0 0 0,0-1 0 0 0,3 3 0 0 0,2 2 401 0 0,-6-5-442 0 0,0 0 0 0 0,1 0 0 0 0,-1 0 0 0 0,0 0 0 0 0,1 1 0 0 0,-1-1 0 0 0,0 0 0 0 0,1 0 0 0 0,-1 0 0 0 0,0 1 0 0 0,0-1 0 0 0,1 0 0 0 0,-1 0 0 0 0,0 1 1 0 0,0-1-1 0 0,0 0 0 0 0,1 0 0 0 0,-1 1 0 0 0,0-1 0 0 0,0 0 0 0 0,0 1 0 0 0,0-1 0 0 0,0 0 0 0 0,0 1 0 0 0,1-1 0 0 0,-1 0 0 0 0,0 1 0 0 0,0-1 0 0 0,0 1 0 0 0,1 10 182 0 0,0 1-1 0 0,0-1 1 0 0,-1 1-1 0 0,-1-1 1 0 0,0 0-1 0 0,0 1 1 0 0,-5 16-1 0 0,-4 5 173 0 0,-16 37 0 0 0,20-57-282 0 0,3-6-7 0 0,-1-1-1 0 0,0 0 1 0 0,0-1 0 0 0,0 1 0 0 0,-1-1 0 0 0,0 1-1 0 0,0-1 1 0 0,0-1 0 0 0,-1 1 0 0 0,0-1 0 0 0,-7 5-1 0 0,-25 21 523 0 0,31-25-352 0 0,5-3-135 0 0,0-1-1 0 0,1 1 0 0 0,-1-1 0 0 0,0 1 0 0 0,0 0 1 0 0,1-1-1 0 0,-1 1 0 0 0,1 0 0 0 0,-2 2 1 0 0,5-3-107 0 0,0-1 1 0 0,1 1-1 0 0,-1-1 1 0 0,0 1-1 0 0,0 0 1 0 0,0 0 0 0 0,0 0-1 0 0,2 1 1 0 0,-2-1-2 0 0,-1 0 0 0 0,1 0 0 0 0,0 0 0 0 0,-1-1 0 0 0,1 1 0 0 0,0-1 1 0 0,0 1-1 0 0,0-1 0 0 0,-1 1 0 0 0,1-1 0 0 0,0 0 0 0 0,0 0 0 0 0,0 0 1 0 0,3 0-1 0 0,33-8 39 0 0,0 1-2 0 0,-25 7-23 0 0,0-1 0 0 0,0 0 0 0 0,21-5 0 0 0,-18-2 4 0 0,-16 4-12 0 0,-11 2-4 0 0,12 2-4 0 0,-1 0 0 0 0,0 0 0 0 0,0 0 0 0 0,0 0 0 0 0,0 0 0 0 0,0 0 0 0 0,0-1 0 0 0,0 1 0 0 0,0 0 0 0 0,0 0 0 0 0,0 0 0 0 0,0 0 1 0 0,0 0-1 0 0,0 0 0 0 0,1 0 0 0 0,-1 0 0 0 0,0-1 0 0 0,0 1 0 0 0,0 0 0 0 0,0 0 0 0 0,0 0 0 0 0,0 0 0 0 0,0 0 0 0 0,0 0 0 0 0,0 0 0 0 0,0 0 1 0 0,0-1-1 0 0,0 1 0 0 0,0 0 0 0 0,-1 0 0 0 0,1 0 0 0 0,0 0 0 0 0,0 0 0 0 0,0 0 0 0 0,0 0 0 0 0,0 0 0 0 0,0-1 0 0 0,0 1 0 0 0,0 0 0 0 0,0 0 0 0 0,0 0 1 0 0,0 0-1 0 0,0 0 0 0 0,0 0 0 0 0,0 0 0 0 0,-1 0 0 0 0,1 0 0 0 0,0 0 0 0 0,0 0 0 0 0,0 0 0 0 0,0 0 0 0 0,0 0 0 0 0,0-1 0 0 0,0 1 0 0 0,0 0 1 0 0,-1 0-1 0 0,1 0 0 0 0,10-4 4 0 0,5 4-4 0 0,-11 0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9:10.108"/>
    </inkml:context>
    <inkml:brush xml:id="br0">
      <inkml:brushProperty name="width" value="0.1" units="cm"/>
      <inkml:brushProperty name="height" value="0.1" units="cm"/>
      <inkml:brushProperty name="color" value="#FF0066"/>
    </inkml:brush>
  </inkml:definitions>
  <inkml:trace contextRef="#ctx0" brushRef="#br0">1 52 2208 0 0,'0'0'2679'0'0,"5"0"-2525"0"0,108-21 536 0 0,-45 7-404 0 0,17-2 687 0 0,-66 15-451 0 0,-45 26-270 0 0,19-17-200 0 0,-19 21 46 0 0,-11 10 20 0 0,36-38-115 0 0,-10 8 51 0 0,0 0 0 0 0,1 1-1 0 0,1 0 1 0 0,-13 16 0 0 0,22-25-41 0 0,-1-1 1 0 0,1 0-1 0 0,0 0 0 0 0,0 0 1 0 0,0 1-1 0 0,0-1 0 0 0,-1 0 1 0 0,1 0-1 0 0,0 0 1 0 0,0 1-1 0 0,0-1 0 0 0,0 0 1 0 0,0 0-1 0 0,0 1 1 0 0,-1-1-1 0 0,1 0 0 0 0,0 0 1 0 0,0 1-1 0 0,0-1 1 0 0,0 0-1 0 0,0 1 0 0 0,0-1 1 0 0,0 0-1 0 0,0 0 1 0 0,0 1-1 0 0,0-1 0 0 0,1 0 1 0 0,-1 0-1 0 0,0 1 1 0 0,0-1-1 0 0,0 0 0 0 0,0 0 1 0 0,0 1-1 0 0,0-1 1 0 0,0 0-1 0 0,1 0 0 0 0,-1 0 1 0 0,0 1-1 0 0,0-1 0 0 0,0 0 1 0 0,1 0-1 0 0,-1 0 1 0 0,0 1-1 0 0,0-1 0 0 0,0 0 1 0 0,1 0-1 0 0,-1 0 1 0 0,0 0-1 0 0,0 0 0 0 0,1 0 1 0 0,-1 1-1 0 0,10 5 132 0 0,-9-4-128 0 0,1-1-1 0 0,-1-1 1 0 0,1 1-1 0 0,0 0 1 0 0,0 0-1 0 0,-1 0 1 0 0,1-1-1 0 0,0 1 1 0 0,0-1-1 0 0,0 0 1 0 0,0 1-1 0 0,0-1 1 0 0,0 0-1 0 0,-1 0 1 0 0,1 0-1 0 0,0 0 1 0 0,3-1-1 0 0,13 1 94 0 0,-16 1-91 0 0,-1 0 0 0 0,1 0 1 0 0,-1 0-1 0 0,0 0 1 0 0,1 0-1 0 0,-1 0 0 0 0,0 0 1 0 0,0 0-1 0 0,0 1 0 0 0,0-1 1 0 0,0 1-1 0 0,0-1 1 0 0,-1 0-1 0 0,1 1 0 0 0,0 0 1 0 0,0 1-1 0 0,2 2 15 0 0,-1-1 1 0 0,1 0-1 0 0,0 1 0 0 0,0-1 0 0 0,1-1 1 0 0,6 7-1 0 0,2-9 77 0 0,-11-1-108 0 0,-1 0 0 0 0,0 0-1 0 0,1 0 1 0 0,-1-1 0 0 0,1 1-1 0 0,-1 0 1 0 0,0 0 0 0 0,1 0-1 0 0,-1 0 1 0 0,1 0 0 0 0,-1 0-1 0 0,0 0 1 0 0,1 0 0 0 0,-1 0-1 0 0,1 0 1 0 0,-1 0 0 0 0,1 0 0 0 0,-1 1-1 0 0,0-1 1 0 0,1 0 0 0 0,-1 0-1 0 0,1 0 1 0 0,-1 0 0 0 0,0 1-1 0 0,1-1 1 0 0,-1 0 0 0 0,0 0-1 0 0,1 1 1 0 0,-1-1 0 0 0,0 0-1 0 0,0 1 1 0 0,1-1 0 0 0,-1 0 0 0 0,0 1-1 0 0,0-1 1 0 0,1 1 0 0 0,-1-1-1 0 0,0 0 1 0 0,0 1 0 0 0,0-1-1 0 0,0 1 1 0 0,2 5 15 0 0,-1 1 1 0 0,0-1-1 0 0,0 1 0 0 0,-1-1 1 0 0,0 1-1 0 0,0 0 0 0 0,-1 9 0 0 0,0-12 1 0 0,0-1 0 0 0,1 1 0 0 0,-1-1 0 0 0,0 0 0 0 0,0 1 0 0 0,-1-1 0 0 0,1 0 0 0 0,-1 0 0 0 0,0 0 0 0 0,0 0 0 0 0,0 0 0 0 0,0 0 0 0 0,0-1-1 0 0,0 1 1 0 0,-6 3 0 0 0,-29 26 1065 0 0,35-32-984 0 0,-1 1 0 0 0,0-1-1 0 0,1 0 1 0 0,-1 0 0 0 0,1 0-1 0 0,-1 0 1 0 0,1 0-1 0 0,-1-1 1 0 0,1 1 0 0 0,-1-1-1 0 0,1 1 1 0 0,-5-3 0 0 0,-4 0 116 0 0,3 2-72 0 0,-1 0 0 0 0,1 0 0 0 0,0-1 0 0 0,-11-4-1 0 0,17 5-109 0 0,-1 0-1 0 0,1 0 1 0 0,0-1-1 0 0,0 1 1 0 0,-1 0-1 0 0,1-1 1 0 0,0 1 0 0 0,0-1-1 0 0,0 0 1 0 0,1 0-1 0 0,-1 0 1 0 0,0 0-1 0 0,1 0 1 0 0,-1 0-1 0 0,1 0 1 0 0,0 0-1 0 0,-2-3 1 0 0,2 3-3 0 0,1 1-1 0 0,-1-1 1 0 0,0 1-1 0 0,0-1 1 0 0,0 1 0 0 0,-1 0-1 0 0,1 0 1 0 0,0-1 0 0 0,0 1-1 0 0,-3-1 1 0 0,3 1-15 0 0,0 1-1 0 0,0-1 1 0 0,1 0 0 0 0,-1 0-1 0 0,0 1 1 0 0,0-1 0 0 0,0 0-1 0 0,0 0 1 0 0,1 0 0 0 0,-1 0-1 0 0,0 0 1 0 0,1 0 0 0 0,-1 0-1 0 0,1 0 1 0 0,-1 0 0 0 0,1 0-1 0 0,-1-1 1 0 0,1 1 0 0 0,0-2 0 0 0,0 0-4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9:10.736"/>
    </inkml:context>
    <inkml:brush xml:id="br0">
      <inkml:brushProperty name="width" value="0.1" units="cm"/>
      <inkml:brushProperty name="height" value="0.1" units="cm"/>
      <inkml:brushProperty name="color" value="#FF0066"/>
    </inkml:brush>
  </inkml:definitions>
  <inkml:trace contextRef="#ctx0" brushRef="#br0">122 6 1600 0 0,'0'0'56'0'0,"-6"-2"0"0"0,-18-2 0 0 0,23 4-2 0 0,1 0 0 0 0,-1 0 1 0 0,1 0-1 0 0,-1 1 0 0 0,1-1 0 0 0,-1 0 1 0 0,1 0-1 0 0,-1 0 0 0 0,1 1 0 0 0,-1-1 0 0 0,1 0 1 0 0,-1 0-1 0 0,1 1 0 0 0,-1-1 0 0 0,1 0 1 0 0,0 1-1 0 0,-1-1 0 0 0,1 1 0 0 0,0-1 0 0 0,-1 0 1 0 0,1 1-1 0 0,0-1 0 0 0,0 1 0 0 0,-1-1 1 0 0,1 1-1 0 0,0-1 0 0 0,0 1 0 0 0,0-1 0 0 0,0 1 1 0 0,-1-1-1 0 0,1 1 0 0 0,0-1 0 0 0,0 1 1 0 0,0-1-1 0 0,0 1 0 0 0,0-1 0 0 0,0 1 0 0 0,0-1 1 0 0,1 2-1 0 0,-2 5 644 0 0,-17 18-227 0 0,-2 5-4 0 0,17-22-372 0 0,1 1 0 0 0,0-1 0 0 0,0 0 0 0 0,1 0 0 0 0,-1 10 0 0 0,1-10 22 0 0,0 1 0 0 0,0 0 1 0 0,-1-1-1 0 0,-3 10 0 0 0,0 5 211 0 0,5-20-285 0 0,0-1-1 0 0,0 0 0 0 0,0 1 1 0 0,-1-1-1 0 0,1 0 0 0 0,-1 0 1 0 0,0 1-1 0 0,0-1 0 0 0,0 0 1 0 0,0 0-1 0 0,0 0 0 0 0,-2 3 1 0 0,2-4-20 0 0,1-1 1 0 0,0 0-1 0 0,-1 0 1 0 0,1 1 0 0 0,0-1-1 0 0,-1 0 1 0 0,1 1-1 0 0,0-1 1 0 0,0 1-1 0 0,0-1 1 0 0,-1 0-1 0 0,1 1 1 0 0,0-1 0 0 0,0 1-1 0 0,0-1 1 0 0,0 0-1 0 0,0 1 1 0 0,-1-1-1 0 0,1 1 1 0 0,0-1-1 0 0,0 1 1 0 0,0-1-1 0 0,0 0 1 0 0,0 1 0 0 0,1-1-1 0 0,-1 1 1 0 0,0-1-1 0 0,0 1 1 0 0,0-1-1 0 0,0 0 1 0 0,0 1-1 0 0,1-1 1 0 0,-1 1 0 0 0,0-1-1 0 0,0 0 1 0 0,0 1-1 0 0,1-1 1 0 0,-1 0-1 0 0,0 1 1 0 0,1-1-1 0 0,-1 0 1 0 0,0 1 0 0 0,1-1-1 0 0,-1 0 1 0 0,0 0-1 0 0,1 0 1 0 0,-1 1-1 0 0,1-1 1 0 0,1 1 11 0 0,0 0 0 0 0,-1 0 0 0 0,1-1 0 0 0,0 1 0 0 0,0-1 0 0 0,-1 1 0 0 0,1-1 0 0 0,0 0 1 0 0,0 1-1 0 0,3-1 0 0 0,1-1 5 0 0,4 1 22 0 0,-1-1 1 0 0,1 0-1 0 0,13-4 1 0 0,-21 4-48 0 0,1 0-1 0 0,-1 0 1 0 0,0 0-1 0 0,1 0 1 0 0,-1 0-1 0 0,0-1 1 0 0,0 1-1 0 0,0-1 1 0 0,0 1-1 0 0,0-1 1 0 0,0 0-1 0 0,0 0 1 0 0,0 0 0 0 0,-1 0-1 0 0,1 0 1 0 0,-1 0-1 0 0,3-4 1 0 0,4-12 49 0 0,-3 9-24 0 0,-1 0-1 0 0,0 0 1 0 0,0 0-1 0 0,-1 0 0 0 0,0-1 1 0 0,-1 1-1 0 0,0-1 1 0 0,0 0-1 0 0,0-12 0 0 0,-3 21-33 0 0,1-1 0 0 0,0 1-1 0 0,-1 0 1 0 0,1-1-1 0 0,-1 1 1 0 0,1 0-1 0 0,-1 0 1 0 0,0-1 0 0 0,1 1-1 0 0,-1 0 1 0 0,0 0-1 0 0,0 0 1 0 0,0 0-1 0 0,0 0 1 0 0,0 0 0 0 0,0 0-1 0 0,0 0 1 0 0,0 0-1 0 0,0 0 1 0 0,0 1 0 0 0,-1-1-1 0 0,1 0 1 0 0,0 1-1 0 0,-1-1 1 0 0,-1 0-1 0 0,-16-11 60 0 0,19 12-64 0 0,0 0 0 0 0,-1 0 1 0 0,1 0-1 0 0,0-1 1 0 0,0 1-1 0 0,0 0 0 0 0,0 0 1 0 0,0 0-1 0 0,-1-1 1 0 0,1 1-1 0 0,0 0 0 0 0,0 0 1 0 0,0 0-1 0 0,0-1 1 0 0,0 1-1 0 0,0 0 0 0 0,0 0 1 0 0,0-1-1 0 0,0 1 1 0 0,0 0-1 0 0,0 0 0 0 0,0 0 1 0 0,0-1-1 0 0,0 1 1 0 0,0 0-1 0 0,0 0 0 0 0,0 0 1 0 0,0-1-1 0 0,0 1 1 0 0,1 0-1 0 0,-1 0 0 0 0,0 0 1 0 0,0-1-1 0 0,0 1 1 0 0,0 0-1 0 0,0 0 0 0 0,0 0 1 0 0,1-1-1 0 0,-1 1 1 0 0,0 0-1 0 0,1-3 34 0 0,-7-1-17 0 0,2 2-13 0 0,-12-6 39 0 0,13 5-15 0 0,11 1-3 0 0,-4 2-16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9:11.112"/>
    </inkml:context>
    <inkml:brush xml:id="br0">
      <inkml:brushProperty name="width" value="0.1" units="cm"/>
      <inkml:brushProperty name="height" value="0.1" units="cm"/>
      <inkml:brushProperty name="color" value="#FF0066"/>
    </inkml:brush>
  </inkml:definitions>
  <inkml:trace contextRef="#ctx0" brushRef="#br0">10 1 2808 0 0,'0'0'480'0'0</inkml:trace>
  <inkml:trace contextRef="#ctx0" brushRef="#br0" timeOffset="1">0 34 696 0 0,'0'0'0'0'0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9:11.599"/>
    </inkml:context>
    <inkml:brush xml:id="br0">
      <inkml:brushProperty name="width" value="0.1" units="cm"/>
      <inkml:brushProperty name="height" value="0.1" units="cm"/>
      <inkml:brushProperty name="color" value="#FF0066"/>
    </inkml:brush>
  </inkml:definitions>
  <inkml:trace contextRef="#ctx0" brushRef="#br0">18 144 1296 0 0,'0'7'-7'0'0,"1"6"19"0"0,-1 39-39 0 0,0-50 36 0 0,0 1 1 0 0,0-1-1 0 0,-1 1 0 0 0,1-1 1 0 0,-1 1-1 0 0,1-1 0 0 0,-1 1 0 0 0,0-1 1 0 0,0 1-1 0 0,0-1 0 0 0,0 0 1 0 0,-10 12 5513 0 0,11-21-5337 0 0,0 0-1 0 0,0 0 1 0 0,1 0-1 0 0,0 0 1 0 0,2-7-1 0 0,2-16 11 0 0,-4 8-119 0 0,0 9 12 0 0,0-1 0 0 0,1 1 0 0 0,3-17 0 0 0,-4 27-62 0 0,0 0-1 0 0,0-1 1 0 0,1 1-1 0 0,-1 0 1 0 0,0 0-1 0 0,1 0 1 0 0,0 0 0 0 0,0 1-1 0 0,0-1 1 0 0,0 0-1 0 0,0 1 1 0 0,1-1-1 0 0,-1 1 1 0 0,1 0-1 0 0,-1 0 1 0 0,1 0 0 0 0,0 0-1 0 0,3-2 1 0 0,2 1 30 0 0,0 0 1 0 0,-1 1 0 0 0,1 0 0 0 0,0 0-1 0 0,0 1 1 0 0,0 0 0 0 0,0 0 0 0 0,0 1-1 0 0,9 0 1 0 0,-16 0-58 0 0,0 0 0 0 0,0 0 0 0 0,0 0 0 0 0,0 0 1 0 0,0 0-1 0 0,0 0 0 0 0,0 0 0 0 0,0 1 0 0 0,0-1 0 0 0,0 0 0 0 0,0 1 0 0 0,0-1 0 0 0,0 0 0 0 0,0 1 1 0 0,0-1-1 0 0,-1 1 0 0 0,1-1 0 0 0,0 1 0 0 0,0 0 0 0 0,0-1 0 0 0,-1 1 0 0 0,1 0 0 0 0,0 0 0 0 0,-1-1 1 0 0,1 1-1 0 0,-1 0 0 0 0,1 0 0 0 0,-1 0 0 0 0,1 0 0 0 0,-1 0 0 0 0,1 2 0 0 0,8 13 0 0 0,-7-13 1 0 0,-1 1 1 0 0,1 0 0 0 0,-1 0 0 0 0,0 0-1 0 0,-1 0 1 0 0,1 0 0 0 0,-1 0 0 0 0,1 0 0 0 0,-1 4-1 0 0,0 5 7 0 0,1-8-1 0 0,-1 0-1 0 0,0-1 1 0 0,-1 1-1 0 0,1 0 1 0 0,-1-1 0 0 0,0 1-1 0 0,-2 4 1 0 0,-2 25 99 0 0,5 3 2764 0 0,1-40-2854 0 0,-1 0 0 0 0,1 1 0 0 0,0-1 0 0 0,0 1-1 0 0,1-1 1 0 0,-1 1 0 0 0,3-5 0 0 0,-4 7-12 0 0,29-50 25 0 0,-19 30-34 0 0,2 0 0 0 0,0 1 0 0 0,16-19 0 0 0,-20 28-83 0 0,-7 8 46 0 0,0 0-1 0 0,0 0 1 0 0,1 0 0 0 0,-1 1-1 0 0,0-1 1 0 0,1 0 0 0 0,0 1 0 0 0,-1-1-1 0 0,1 1 1 0 0,0 0 0 0 0,0-1 0 0 0,-1 1-1 0 0,1 0 1 0 0,0 0 0 0 0,0 0 0 0 0,0 0-1 0 0,4 0 1 0 0,8-6-285 0 0,-13 6 304 0 0,0 0-1 0 0,0 0 0 0 0,0 0 1 0 0,0 1-1 0 0,0-1 0 0 0,1 0 1 0 0,-1 1-1 0 0,0-1 0 0 0,1 1 1 0 0,-1 0-1 0 0,2-1 0 0 0,-3 1-5 0 0,28 2-76 0 0,-26 0 104 0 0,0-1 0 0 0,0 1 0 0 0,0 0 0 0 0,0-1 0 0 0,0 1 0 0 0,-1 0 0 0 0,1 0 1 0 0,-1 0-1 0 0,1 0 0 0 0,-1 1 0 0 0,0-1 0 0 0,1 0 0 0 0,-1 0 0 0 0,-1 1 0 0 0,1-1 1 0 0,0 1-1 0 0,0-1 0 0 0,0 4 0 0 0,5 14 2 0 0,7-1-1 0 0,-11-17 0 0 0,-1 0 0 0 0,1 0 0 0 0,-1 0 0 0 0,1 1 0 0 0,-1-1 0 0 0,0 1 0 0 0,0-1 0 0 0,0 1 0 0 0,1 2 0 0 0,3 32 1 0 0,-5-34 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19:12.352"/>
    </inkml:context>
    <inkml:brush xml:id="br0">
      <inkml:brushProperty name="width" value="0.1" units="cm"/>
      <inkml:brushProperty name="height" value="0.1" units="cm"/>
      <inkml:brushProperty name="color" value="#FF0066"/>
    </inkml:brush>
  </inkml:definitions>
  <inkml:trace contextRef="#ctx0" brushRef="#br0">29 116 600 0 0,'0'0'1536'0'0,"-2"5"-1084"0"0,0 2-361 0 0,-1-2 54 0 0,1 1-1 0 0,0 0 0 0 0,1 1 1 0 0,0-1-1 0 0,-1 12 0 0 0,2-17-86 0 0,0 1-1 0 0,-1 0 1 0 0,1-1-1 0 0,0 1 0 0 0,-1-1 1 0 0,1 1-1 0 0,-1 0 1 0 0,1-1-1 0 0,-1 1 1 0 0,0-1-1 0 0,1 0 1 0 0,-1 1-1 0 0,0-1 0 0 0,-2 3 1 0 0,-1 3 2390 0 0,10-11-1819 0 0,7-11-381 0 0,-8 4-142 0 0,0-1 0 0 0,0 1 0 0 0,1 1 0 0 0,1-1 0 0 0,0 1 0 0 0,0 0 0 0 0,1 1 0 0 0,0-1 0 0 0,16-12 0 0 0,-19 18-3 0 0,-4 3-84 0 0,0 0-1 0 0,0 0 0 0 0,0 0 1 0 0,0 1-1 0 0,0-1 0 0 0,0 1 1 0 0,1-1-1 0 0,-1 1 0 0 0,0-1 1 0 0,0 1-1 0 0,0 0 1 0 0,1-1-1 0 0,-1 1 0 0 0,0 0 1 0 0,0 0-1 0 0,1 0 0 0 0,-1 0 1 0 0,0 0-1 0 0,3 1 0 0 0,3-2-13 0 0,13 1 4 0 0,-20 0-9 0 0,1 0 0 0 0,-1 0 0 0 0,1 0 0 0 0,-1 0 0 0 0,1 0 1 0 0,-1 0-1 0 0,0 0 0 0 0,1 0 0 0 0,-1 1 0 0 0,1-1 0 0 0,-1 0 0 0 0,1 0 0 0 0,-1 0 0 0 0,0 1 1 0 0,1-1-1 0 0,-1 0 0 0 0,0 0 0 0 0,1 1 0 0 0,-1-1 0 0 0,0 0 0 0 0,1 0 0 0 0,-1 1 1 0 0,0-1-1 0 0,1 1 0 0 0,-1-1 0 0 0,0 0 0 0 0,0 1 0 0 0,0-1 0 0 0,1 0 0 0 0,-1 1 0 0 0,0-1 1 0 0,0 1-1 0 0,10 36 88 0 0,-10-31-64 0 0,0-4-10 0 0,0-1-1 0 0,0 0 1 0 0,1 1 0 0 0,-1-1-1 0 0,0 1 1 0 0,0-1 0 0 0,0 1-1 0 0,-1-1 1 0 0,1 0 0 0 0,0 1-1 0 0,0-1 1 0 0,-1 1 0 0 0,1-1-1 0 0,-1 0 1 0 0,1 1 0 0 0,-1-1-1 0 0,0 0 1 0 0,1 0 0 0 0,-1 1-1 0 0,0-1 1 0 0,0 0 0 0 0,0 0-1 0 0,0 0 1 0 0,0 0 0 0 0,0 0-1 0 0,0 0 1 0 0,0 0 0 0 0,-1-1-1 0 0,1 1 1 0 0,-1 1 0 0 0,16-35 394 0 0,-8 21-394 0 0,1 1 1 0 0,1 0 0 0 0,0 1-1 0 0,0 0 1 0 0,1 0 0 0 0,0 1-1 0 0,17-14 1 0 0,-23 21-12 0 0,0-1-5 0 0,0 1 1 0 0,0 0-1 0 0,0 1 1 0 0,0-1-1 0 0,0 0 1 0 0,1 1-1 0 0,-1 0 1 0 0,1 0-1 0 0,-1 0 1 0 0,1 0 0 0 0,5-1-1 0 0,42 1-24 0 0,-32 1 38 0 0,-18 1-9 0 0,0 0 1 0 0,0 0 0 0 0,0 0-1 0 0,0 0 1 0 0,0 1 0 0 0,0-1 0 0 0,0 0-1 0 0,-1 0 1 0 0,1 0 0 0 0,0 1-1 0 0,-1-1 1 0 0,1 0 0 0 0,-1 1-1 0 0,1-1 1 0 0,-1 1 0 0 0,1-1-1 0 0,-1 0 1 0 0,0 1 0 0 0,0-1-1 0 0,0 3 1 0 0,3 7 28 0 0,3 0 6 0 0,-3-5-11 0 0,0-1 0 0 0,-1 0 1 0 0,1 1-1 0 0,-1 0 1 0 0,0-1-1 0 0,0 1 0 0 0,-1 0 1 0 0,0 0-1 0 0,0 0 0 0 0,0 7 1 0 0,0 2 98 0 0,0 1 0 0 0,5 17 0 0 0,-4-18 113 0 0,1 0-1 0 0,-1 17 1 0 0,-2-32-205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12:22:56.633"/>
    </inkml:context>
    <inkml:brush xml:id="br0">
      <inkml:brushProperty name="width" value="0.1" units="cm"/>
      <inkml:brushProperty name="height" value="0.1" units="cm"/>
      <inkml:brushProperty name="color" value="#333333"/>
    </inkml:brush>
  </inkml:definitions>
  <inkml:trace contextRef="#ctx0" brushRef="#br0">10 0 24575,'0'0'0,"-3"0"0,0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21:30.595"/>
    </inkml:context>
    <inkml:brush xml:id="br0">
      <inkml:brushProperty name="width" value="0.1" units="cm"/>
      <inkml:brushProperty name="height" value="0.1" units="cm"/>
      <inkml:brushProperty name="color" value="#333333"/>
    </inkml:brush>
  </inkml:definitions>
  <inkml:trace contextRef="#ctx0" brushRef="#br0">1 53 1296 0 0,'0'0'264'0'0,"3"4"-181"0"0,11 17-23 0 0,-14-21-34 0 0,0 0 1 0 0,0 1 0 0 0,1-1 0 0 0,-1 1-1 0 0,0-1 1 0 0,0 1 0 0 0,1-1 0 0 0,-1 0-1 0 0,0 1 1 0 0,1-1 0 0 0,-1 0-1 0 0,0 1 1 0 0,1-1 0 0 0,-1 0 0 0 0,1 0-1 0 0,-1 1 1 0 0,0-1 0 0 0,1 0 0 0 0,-1 0-1 0 0,1 0 1 0 0,-1 1 0 0 0,1-1 0 0 0,-1 0-1 0 0,1 0 1 0 0,-1 0 0 0 0,8-1 3311 0 0,-8 1-3300 0 0,1-1 0 0 0,0 1 0 0 0,-1 0 0 0 0,1-1-1 0 0,-1 1 1 0 0,1-1 0 0 0,-1 1 0 0 0,1-1 0 0 0,-1 1 0 0 0,1-1 0 0 0,-1 0 0 0 0,0 1 0 0 0,1-1 0 0 0,-1 1 0 0 0,0-1 0 0 0,1 0-1 0 0,-1 1 1 0 0,0-1 0 0 0,0 0 0 0 0,1 0 0 0 0,-1 1 0 0 0,0-1 0 0 0,0 0 0 0 0,0 1 0 0 0,0-1 0 0 0,0-1 0 0 0,0 1 13 0 0,0-1 1 0 0,0 1-1 0 0,0 0 1 0 0,0-1-1 0 0,0 1 1 0 0,0-1 0 0 0,0 1-1 0 0,0 0 1 0 0,-1-1-1 0 0,1 1 1 0 0,-1 0-1 0 0,1-1 1 0 0,-1 1 0 0 0,0-2-1 0 0,-1 1 14 0 0,1 1-1 0 0,0-1 1 0 0,0 0 0 0 0,0 0-1 0 0,0 0 1 0 0,0 0 0 0 0,0 1-1 0 0,0-1 1 0 0,1 0 0 0 0,-1 0-1 0 0,1 0 1 0 0,-1-3 0 0 0,1 3 678 0 0,1 19-527 0 0,-2-5-21 0 0,1 15 92 0 0,-1-26-270 0 0,1 0 0 0 0,0 0 0 0 0,1 1 0 0 0,-1-1 0 0 0,0 0 0 0 0,0 0 0 0 0,0 0 0 0 0,1 0 1 0 0,-1 0-1 0 0,0 0 0 0 0,1 0 0 0 0,-1 0 0 0 0,1 0 0 0 0,-1-1 0 0 0,1 1 0 0 0,0 0 0 0 0,0 1 0 0 0,-1-2-9 0 0,0 0 0 0 0,1 0 0 0 0,-1 0-1 0 0,0 0 1 0 0,0 1 0 0 0,0-1 0 0 0,1 0-1 0 0,-1 0 1 0 0,0 0 0 0 0,0 0 0 0 0,0 0-1 0 0,1 0 1 0 0,-1 0 0 0 0,0 0 0 0 0,0 0-1 0 0,1 0 1 0 0,-1 0 0 0 0,0 0 0 0 0,0 0 0 0 0,0 0-1 0 0,1 0 1 0 0,-1 0 0 0 0,0 0 0 0 0,0-1-1 0 0,0 1 1 0 0,1 0 0 0 0,-1 0 0 0 0,0 0-1 0 0,0 0 1 0 0,0 0 0 0 0,0 0 0 0 0,1-1-1 0 0,-1 1 1 0 0,0 0 0 0 0,0 0 0 0 0,0 0-1 0 0,0 0 1 0 0,0-1 0 0 0,5-10 73 0 0,-2-12-43 0 0,-3-12 42 0 0,0 34-64 0 0,-9-13 38 0 0,5 9 0 0 0,4 8 21 0 0,1 0-74 0 0,8 20 39 0 0,-7-20-34 0 0,0 1-1 0 0,0-1 1 0 0,-1 1 0 0 0,0-1-1 0 0,0 1 1 0 0,0 0 0 0 0,0-1 0 0 0,0 1-1 0 0,0 4 1 0 0,-1-7-4 0 0,0-1 0 0 0,0 1 0 0 0,0-1 0 0 0,1 1 0 0 0,-1 0 0 0 0,0-1 0 0 0,1 1 0 0 0,-1-1 0 0 0,1 1 0 0 0,-1-1 1 0 0,0 1-1 0 0,1-1 0 0 0,-1 1 0 0 0,1-1 0 0 0,-1 0 0 0 0,1 1 0 0 0,0-1 0 0 0,-1 0 0 0 0,1 1 0 0 0,-1-1 0 0 0,1 0 0 0 0,0 0 0 0 0,-1 1 0 0 0,1-1 0 0 0,-1 0 0 0 0,1 0 0 0 0,0 0 0 0 0,-1 0 0 0 0,1 0 0 0 0,0 0 0 0 0,-1 0 1 0 0,1 0-1 0 0,0 0 0 0 0,-1 0 0 0 0,1 0 0 0 0,0 0 0 0 0,-1-1 0 0 0,2 1 0 0 0,3-1 37 0 0,-5 1-38 0 0,0 0-1 0 0,1 0 1 0 0,-1 0 0 0 0,0 0 0 0 0,0-1 0 0 0,1 1 0 0 0,-1 0 0 0 0,0 0 0 0 0,0 0 0 0 0,0-1 0 0 0,0 1 0 0 0,1 0-1 0 0,-1 0 1 0 0,0-1 0 0 0,0 1 0 0 0,0 0 0 0 0,0 0 0 0 0,0-1 0 0 0,0 1 0 0 0,0 0 0 0 0,0 0 0 0 0,0-1 0 0 0,0 1-1 0 0,0 0 1 0 0,0-1 0 0 0,0 1 0 0 0,0 0 0 0 0,0 0 0 0 0,0-1 0 0 0,0 1 0 0 0,0 0 0 0 0,0-1 0 0 0,0 1 0 0 0,0 0-1 0 0,-1 0 1 0 0,1-1 0 0 0,0 1 0 0 0,0 0 0 0 0,0 0 0 0 0,0 0 0 0 0,-1-1 0 0 0,1 1 0 0 0,0 0 0 0 0,0 0 0 0 0,0 0-1 0 0,-1-1 1 0 0,1 1 0 0 0,0 0 0 0 0,0 0 0 0 0,-1 0 0 0 0,1 0 0 0 0,0 0 0 0 0,0 0 0 0 0,-1 0 0 0 0,1 0 0 0 0,0 0-1 0 0,-1-1 1 0 0,1 1 0 0 0,0 0 0 0 0,0 0 0 0 0,-1 0 0 0 0,1 0 0 0 0,0 1 0 0 0,-1-1 0 0 0,1 0 0 0 0,0 0 0 0 0,0 0-1 0 0,-1 0 1 0 0,3-1 1 0 0,-1 0 0 0 0,1-1 0 0 0,-1 1 0 0 0,0-1 0 0 0,1 1 0 0 0,-1-1 0 0 0,0 1 0 0 0,0-1 0 0 0,0 0 0 0 0,0 1 0 0 0,0-1 0 0 0,0 0 0 0 0,-1 0 0 0 0,1 0 0 0 0,-1 0 0 0 0,1 1 0 0 0,-1-1 0 0 0,0 0 0 0 0,1 0 0 0 0,-1-3 0 0 0,0 4 8 0 0,0-1 321 0 0,0 7-328 0 0,0 1 1 0 0,-1 0-1 0 0,1 0 0 0 0,-1 0 1 0 0,-1-1-1 0 0,1 1 0 0 0,-3 7 1 0 0,3-11-3 0 0,0-1-1 0 0,1 1 1 0 0,-1 0 0 0 0,1 0 0 0 0,0 0 0 0 0,0 0 0 0 0,-1 0-1 0 0,1 0 1 0 0,0 0 0 0 0,0-1 0 0 0,1 1 0 0 0,-1 0 0 0 0,0 0 0 0 0,1 0-1 0 0,-1 0 1 0 0,1 0 0 0 0,0-1 0 0 0,-1 1 0 0 0,1 0 0 0 0,0 0 0 0 0,0-1-1 0 0,0 1 1 0 0,0-1 0 0 0,2 3 0 0 0,-1-3-1 0 0,0-1 0 0 0,-1 0 1 0 0,1 1-1 0 0,0-1 0 0 0,-1 0 0 0 0,1 0 0 0 0,0 0 0 0 0,0 0 1 0 0,-1 0-1 0 0,1-1 0 0 0,0 1 0 0 0,-1 0 0 0 0,1-1 0 0 0,-1 1 1 0 0,1-1-1 0 0,0 0 0 0 0,-1 1 0 0 0,2-2 0 0 0,23-14 0 0 0,-16-14 0 0 0,-10 30 0 0 0,1 0 0 0 0,-1-1 0 0 0,0 1 0 0 0,0 0 0 0 0,0 0 0 0 0,1-1 0 0 0,-1 1 0 0 0,0 0 0 0 0,0-1 0 0 0,0 1 0 0 0,0 0 0 0 0,0-1 0 0 0,0 1 0 0 0,1-1 0 0 0,-1 1 0 0 0,0 0 0 0 0,0-1 0 0 0,0 1 0 0 0,0 0 0 0 0,0-1 0 0 0,-1 1 0 0 0,1-1 0 0 0,0 1 0 0 0,0 0 0 0 0,0-1 0 0 0,0 1 0 0 0,0 0 0 0 0,0-1 0 0 0,-1 1 0 0 0,1 0 0 0 0,0-1 0 0 0,0 1 0 0 0,0 0 0 0 0,-1 0 0 0 0,1-1 0 0 0,0 1 0 0 0,-1-1 0 0 0,-14-5 0 0 0,4 1 0 0 0,-16-11 0 0 0,25 16-3 0 0,1 0-10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8T12:22:59.463"/>
    </inkml:context>
    <inkml:brush xml:id="br0">
      <inkml:brushProperty name="width" value="0.05" units="cm"/>
      <inkml:brushProperty name="height" value="0.05" units="cm"/>
      <inkml:brushProperty name="color" value="#333333"/>
    </inkml:brush>
  </inkml:definitions>
  <inkml:trace contextRef="#ctx0" brushRef="#br0">0 0 24575,'0'0'0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24:27.022"/>
    </inkml:context>
    <inkml:brush xml:id="br0">
      <inkml:brushProperty name="width" value="0.05" units="cm"/>
      <inkml:brushProperty name="height" value="0.05" units="cm"/>
      <inkml:brushProperty name="color" value="#FF0066"/>
    </inkml:brush>
  </inkml:definitions>
  <inkml:trace contextRef="#ctx0" brushRef="#br0">1 84 296 0 0,'0'0'2744'0'0,"3"5"-2245"0"0,6 8-22 0 0,0 0 0 0 0,13 13 1 0 0,-18-21-341 0 0,0 0 0 0 0,-1 0 1 0 0,1 0-1 0 0,-1 0 0 0 0,0 0 1 0 0,0 1-1 0 0,-1-1 1 0 0,0 1-1 0 0,0 0 0 0 0,0 0 1 0 0,0 0-1 0 0,-1 0 1 0 0,0 0-1 0 0,0 0 0 0 0,-1 0 1 0 0,0 0-1 0 0,0 0 0 0 0,0 0 1 0 0,-1 0-1 0 0,0 0 1 0 0,0 0-1 0 0,-3 10 0 0 0,3-13-11 0 0,0 1-1 0 0,0-1 1 0 0,0 1-1 0 0,1 0 0 0 0,-1-1 1 0 0,1 1-1 0 0,0 0 1 0 0,0 6-1 0 0,1 3 2321 0 0,-1-38-1423 0 0,0 18-923 0 0,0 0 0 0 0,0 0 1 0 0,1-1-1 0 0,0 1 1 0 0,0 0-1 0 0,1 0 1 0 0,0 0-1 0 0,3-7 1 0 0,1 2 72 0 0,0 2 1 0 0,1-1 0 0 0,0 1 0 0 0,1 0 0 0 0,10-11 0 0 0,-14 17-120 0 0,2-2 2 0 0,1 1 0 0 0,0 0-1 0 0,0 1 1 0 0,0-1 0 0 0,1 1 0 0 0,-1 1 0 0 0,1 0 0 0 0,0 0 0 0 0,9-3 0 0 0,-15 6-49 0 0,-1-1 0 0 0,0 1 0 0 0,0-1 0 0 0,0 1 0 0 0,0-1 0 0 0,0 0 1 0 0,0 1-1 0 0,0-1 0 0 0,0 0 0 0 0,0 0 0 0 0,-1 0 0 0 0,1 0 0 0 0,0 0 1 0 0,-1 0-1 0 0,1 0 0 0 0,0 0 0 0 0,-1 0 0 0 0,1 0 0 0 0,-1 0 1 0 0,1-2-1 0 0,-1 2 1 0 0,1-1 0 0 0,0 1 0 0 0,-1 0 0 0 0,1-1 1 0 0,0 1-1 0 0,0 0 0 0 0,0-1 0 0 0,0 1 0 0 0,0 0 0 0 0,0 0 1 0 0,0 0-1 0 0,0 0 0 0 0,0 0 0 0 0,0 0 0 0 0,1 0 0 0 0,-1 0 1 0 0,0 0-1 0 0,2 0 0 0 0,-1 0-5 0 0,0 1 0 0 0,0-1-1 0 0,0 1 1 0 0,0 0 0 0 0,0 0 0 0 0,0 0 0 0 0,0 0 0 0 0,0 0-1 0 0,0 0 1 0 0,0 0 0 0 0,0 1 0 0 0,3 0 0 0 0,12 2 47 0 0,-16-3-34 0 0,9 19 217 0 0,-4-2-170 0 0,-3-10-23 0 0,-1 1 0 0 0,1-1-1 0 0,1 13 1 0 0,-4-17-28 0 0,0 0 0 0 0,0 0-1 0 0,0 0 1 0 0,0 0 0 0 0,0 0 0 0 0,-1 0 0 0 0,1 0 0 0 0,-1 0 0 0 0,0-1-1 0 0,0 1 1 0 0,0 0 0 0 0,0 0 0 0 0,-3 4 0 0 0,-1 5 48 0 0,-4 5 43 0 0,8-17-101 0 0,1 0 0 0 0,-1 1 1 0 0,1-1-1 0 0,0 0 1 0 0,-1 1-1 0 0,1-1 0 0 0,0 0 1 0 0,-1 1-1 0 0,1-1 1 0 0,0 0-1 0 0,-1 1 1 0 0,1-1-1 0 0,0 1 0 0 0,0-1 1 0 0,0 1-1 0 0,-1-1 1 0 0,1 1-1 0 0,0-1 1 0 0,0 1-1 0 0,0-1 0 0 0,0 1 1 0 0,0-1-1 0 0,0 0 1 0 0,0 1-1 0 0,0-1 1 0 0,0 1-1 0 0,0-1 0 0 0,0 1 1 0 0,0-1-1 0 0,0 1 1 0 0,0-1-1 0 0,1 1 1 0 0,-1-1-1 0 0,0 1 0 0 0,0-1 1 0 0,0 1-1 0 0,1-1 1 0 0,-1 0-1 0 0,0 1 1 0 0,1-1-1 0 0,-1 1 0 0 0,0-1 1 0 0,1 0-1 0 0,-1 1 1 0 0,0-1-1 0 0,1 0 1 0 0,-1 0-1 0 0,1 1 0 0 0,1 1 62 0 0,-7-1 11 0 0,4 37 515 0 0,1-38-585 0 0,1 1 0 0 0,-1-1 0 0 0,0 0 0 0 0,1 1 0 0 0,-1-1 0 0 0,1 0 0 0 0,-1 0 0 0 0,1 0 0 0 0,-1 0 0 0 0,1 0 0 0 0,-1 1 0 0 0,1-1 0 0 0,-1 0 0 0 0,1 0 0 0 0,-1 0 0 0 0,1 0 0 0 0,-1 0 0 0 0,1-1 0 0 0,-1 1 0 0 0,1 0-1 0 0,-1 0 1 0 0,1 0 0 0 0,-1 0 0 0 0,1 0 0 0 0,-1-1 0 0 0,1 1 0 0 0,0-1 0 0 0,27-59 83 0 0,-12 24-33 0 0,22-36 1 0 0,-26 54-17 0 0,1 0 1 0 0,1 1 0 0 0,30-28-1 0 0,-42 43-37 0 0,1 0 0 0 0,-1 0 0 0 0,1 0 0 0 0,0 1 0 0 0,0-1 0 0 0,0 1-1 0 0,4-2 1 0 0,12-6 13 0 0,19 14-13 0 0,-37-5-2 0 0,1 1 0 0 0,-1 0 0 0 0,0 0 0 0 0,0-1 0 0 0,0 1 0 0 0,0 0 0 0 0,0 0 0 0 0,0 0 0 0 0,0 1 0 0 0,0-1 0 0 0,0 0 0 0 0,0 0 0 0 0,-1 0 0 0 0,1 1 0 0 0,0-1 0 0 0,-1 0 0 0 0,1 1 0 0 0,0 2 0 0 0,9 26 0 0 0,-4-3-7 0 0,-2 1-1 0 0,0 0 0 0 0,-1 42 1 0 0,-3-68 6 0 0,1 0 0 0 0,-1 0 0 0 0,0 0 1 0 0,1 0-1 0 0,0-1 0 0 0,-1 1 0 0 0,1 0 1 0 0,0-1-1 0 0,1 4 0 0 0,-1-4 1 0 0,-1-1-1 0 0,1 1 1 0 0,0 0 0 0 0,-1 0-1 0 0,0-1 1 0 0,1 1 0 0 0,-1 0-1 0 0,1 0 1 0 0,-1 0 0 0 0,0 0-1 0 0,0 0 1 0 0,1-1 0 0 0,-1 1-1 0 0,0 0 1 0 0,0 0 0 0 0,0 0-1 0 0,0 0 1 0 0,0 0 0 0 0,0 0-1 0 0,0 0 1 0 0,-1 0 0 0 0,1 0-1 0 0,0-1 1 0 0,0 1 0 0 0,-1 0-1 0 0,1 0 1 0 0,-1 1-1 0 0,-1 4-15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2:24:27.950"/>
    </inkml:context>
    <inkml:brush xml:id="br0">
      <inkml:brushProperty name="width" value="0.05" units="cm"/>
      <inkml:brushProperty name="height" value="0.05" units="cm"/>
      <inkml:brushProperty name="color" value="#FF0066"/>
    </inkml:brush>
  </inkml:definitions>
  <inkml:trace contextRef="#ctx0" brushRef="#br0">37 0 3112 0 0,'0'0'1509'0'0,"0"5"-953"0"0,0 1-374 0 0,-1 25 1337 0 0,1-29-1387 0 0,0-1 1 0 0,0 1-1 0 0,0 0 0 0 0,0-1 0 0 0,0 1 0 0 0,1-1 1 0 0,-1 1-1 0 0,0 0 0 0 0,1-1 0 0 0,0 1 0 0 0,-1-1 0 0 0,1 1 1 0 0,0-1-1 0 0,1 2 0 0 0,-1-1-60 0 0,0-1 0 0 0,0 1-1 0 0,0-1 1 0 0,0 1 0 0 0,0 0 0 0 0,0-1 0 0 0,-1 1 0 0 0,1 0-1 0 0,0-1 1 0 0,-1 1 0 0 0,0 0 0 0 0,1 0 0 0 0,-1 0-1 0 0,0 0 1 0 0,0 0 0 0 0,0-1 0 0 0,0 1 0 0 0,0 3-1 0 0,-7 40 362 0 0,4-30-242 0 0,1-2-51 0 0,-2 5 290 0 0,2 0 1 0 0,0 0-1 0 0,2 34 0 0 0,-5-15 1186 0 0,4-36-1584 0 0,0-1 0 0 0,0 1-1 0 0,1 0 1 0 0,-1-1 0 0 0,0 1-1 0 0,0-1 1 0 0,0 1 0 0 0,0-1-1 0 0,0 0 1 0 0,0 1-1 0 0,0-1 1 0 0,0 0 0 0 0,0 0-1 0 0,0 0 1 0 0,0 1 0 0 0,0-1-1 0 0,0 0 1 0 0,-1 0 0 0 0,-7 1 144 0 0,13 2 168 0 0,-4-3-326 0 0,1 0 1 0 0,0 0 0 0 0,0 0 0 0 0,-1 0-1 0 0,1 0 1 0 0,0 0 0 0 0,-1 0 0 0 0,1 0 0 0 0,0 0-1 0 0,0 0 1 0 0,-1-1 0 0 0,1 1 0 0 0,0 0 0 0 0,-1-1-1 0 0,1 1 1 0 0,-1 0 0 0 0,1-1 0 0 0,0 1 0 0 0,-1-1-1 0 0,1 1 1 0 0,-1-1 0 0 0,1 1 0 0 0,-1-1-1 0 0,1 1 1 0 0,-1-1 0 0 0,0 1 0 0 0,1-1 0 0 0,-1 0-1 0 0,0 1 1 0 0,1-1 0 0 0,-1 0 0 0 0,0 1 0 0 0,0-1-1 0 0,1-1 1 0 0,6-28 156 0 0,-6 25-146 0 0,1-6 3 0 0,1 0-1 0 0,0 1 1 0 0,1-1 0 0 0,0 1-1 0 0,0 0 1 0 0,1 0 0 0 0,0 0-1 0 0,1 1 1 0 0,0 0 0 0 0,1 0-1 0 0,0 0 1 0 0,12-11 0 0 0,-5 2 19 0 0,-12 16-50 0 0,-1 1-1 0 0,0-1 0 0 0,0 0 1 0 0,0 1-1 0 0,1-1 0 0 0,-1 1 1 0 0,1-1-1 0 0,-1 1 0 0 0,1 0 1 0 0,0-1-1 0 0,-1 1 0 0 0,1 0 0 0 0,3-2 1 0 0,26-23-20 0 0,-28 26 11 0 0,-2 0 8 0 0,0 0 0 0 0,-1 1-1 0 0,1-1 1 0 0,0 0 0 0 0,0 0-1 0 0,0 0 1 0 0,-1 1 0 0 0,1-1-1 0 0,0 1 1 0 0,-1-1 0 0 0,1 0 0 0 0,0 1-1 0 0,-1-1 1 0 0,1 1 0 0 0,0 0-1 0 0,-1-1 1 0 0,1 1 0 0 0,-1-1 0 0 0,1 1-1 0 0,-1 0 1 0 0,0-1 0 0 0,1 1-1 0 0,-1 0 1 0 0,1 0 0 0 0,-1-1-1 0 0,0 1 1 0 0,0 0 0 0 0,0 0 0 0 0,1-1-1 0 0,-1 2 1 0 0,2 29-5 0 0,-1-24 4 0 0,2 20 1 0 0,-1-23 0 0 0,-1 0 0 0 0,-1 0 0 0 0,1 0 0 0 0,-1 0 0 0 0,1 0 0 0 0,-1-1 0 0 0,0 1 0 0 0,0 0 0 0 0,-1 0 0 0 0,1 0 0 0 0,-1 0 0 0 0,0 0 0 0 0,0 0 0 0 0,0 0 0 0 0,-3 5 0 0 0,3-7 3 0 0,0 1 0 0 0,1-1 0 0 0,-1 1 0 0 0,1-1 0 0 0,0 1 0 0 0,0 0 0 0 0,0-1 0 0 0,0 1 0 0 0,0-1-1 0 0,0 1 1 0 0,1 0 0 0 0,0 4 0 0 0,2 14 17 0 0,-3-20 76 0 0,4-26-35 0 0,3 0-49 0 0,1 1 0 0 0,16-31 0 0 0,-3 7-5 0 0,-19 45-5 0 0,-1 1 0 0 0,1-1 0 0 0,0 1-1 0 0,-1 0 1 0 0,1-1 0 0 0,0 1 0 0 0,1 0 0 0 0,-1 0 0 0 0,0 0 0 0 0,0 0 0 0 0,1 1 0 0 0,-1-1 0 0 0,1 1-1 0 0,5-3 1 0 0,-4 2 1 0 0,-1 1 1 0 0,1-1-1 0 0,-1-1 0 0 0,1 1 0 0 0,-1 0 0 0 0,0-1 0 0 0,4-4 0 0 0,-5 5-1 0 0,-1 1-1 0 0,1 0 1 0 0,-1 0-1 0 0,1-1 1 0 0,-1 1-1 0 0,1 0 0 0 0,0 0 1 0 0,-1 0-1 0 0,4-1 1 0 0,9-6 8 0 0,-13 8-7 0 0,-1-1-1 0 0,1 1 0 0 0,-1-1 0 0 0,1 1 0 0 0,-1-1 0 0 0,1 1 0 0 0,0-1 0 0 0,-1 1 0 0 0,1 0 1 0 0,0-1-1 0 0,0 1 0 0 0,-1 0 0 0 0,1 0 0 0 0,0 0 0 0 0,-1-1 0 0 0,1 1 0 0 0,0 0 0 0 0,0 0 1 0 0,0 0-1 0 0,-1 0 0 0 0,1 0 0 0 0,0 0 0 0 0,0 0 0 0 0,-1 1 0 0 0,1-1 0 0 0,0 0 0 0 0,-1 0 1 0 0,1 1-1 0 0,0-1 0 0 0,-1 0 0 0 0,2 1 0 0 0,21 19 13 0 0,-22-18-11 0 0,1 0 1 0 0,-1 0-1 0 0,1 0 0 0 0,0 0 0 0 0,0-1 0 0 0,0 1 1 0 0,-1-1-1 0 0,1 1 0 0 0,1-1 0 0 0,-1 0 0 0 0,0 0 0 0 0,0 0 1 0 0,5 1-1 0 0,-7-1 2 0 0,1-1 0 0 0,0 0 0 0 0,0 0 0 0 0,-1 1 0 0 0,1-1 0 0 0,0 1 0 0 0,-1-1 0 0 0,1 0 0 0 0,0 1 0 0 0,-1-1 0 0 0,1 1 0 0 0,0 0 0 0 0,-1-1 0 0 0,1 1 0 0 0,-1-1 0 0 0,1 1 0 0 0,-1 0 0 0 0,0-1 0 0 0,1 1 0 0 0,-1 0 0 0 0,0 0 0 0 0,1-1 0 0 0,-1 1 0 0 0,1 1 0 0 0,5 23 114 0 0,-5-20-92 0 0,19 79 555 0 0,-20-77-502 0 0,0-6-77 0 0,0 0 0 0 0,0 0-1 0 0,-1 0 1 0 0,1 0 0 0 0,0 0 0 0 0,0 0-1 0 0,0-1 1 0 0,1 1 0 0 0,-1 0 0 0 0,0 0-1 0 0,0 0 1 0 0,0 0 0 0 0,1 0-1 0 0,-1 0 1 0 0,0 0 0 0 0,1-1 0 0 0,-1 1-1 0 0,2 2 1 0 0,-2-3 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21:32.454"/>
    </inkml:context>
    <inkml:brush xml:id="br0">
      <inkml:brushProperty name="width" value="0.1" units="cm"/>
      <inkml:brushProperty name="height" value="0.1" units="cm"/>
      <inkml:brushProperty name="color" value="#333333"/>
    </inkml:brush>
  </inkml:definitions>
  <inkml:trace contextRef="#ctx0" brushRef="#br0">71 1 3408 0 0,'0'0'521'0'0,"-4"7"-342"0"0,-17 32 217 0 0,20-38-348 0 0,1 0 0 0 0,0 0 0 0 0,0 0-1 0 0,0 0 1 0 0,0 0 0 0 0,0 0 0 0 0,1 0 0 0 0,-1 0 0 0 0,0 0 0 0 0,0 0 0 0 0,1 0 0 0 0,-1 0-1 0 0,0 0 1 0 0,1 0 0 0 0,-1 0 0 0 0,1 0 0 0 0,0 0 0 0 0,-1-1 0 0 0,1 1 0 0 0,1 1 0 0 0,4 10 468 0 0,-4-1-302 0 0,-2-9-139 0 0,0 0 0 0 0,0 0 0 0 0,0 0-1 0 0,1 0 1 0 0,-1 0 0 0 0,1 0 0 0 0,0 0 0 0 0,0-1 0 0 0,-1 1 0 0 0,3 3 0 0 0,-1-2 127 0 0,6 12 459 0 0,-8-16-648 0 0,0 1-1 0 0,0 0 1 0 0,1 0-1 0 0,-1 0 1 0 0,0 0-1 0 0,0 0 0 0 0,0-1 1 0 0,0 1-1 0 0,0 0 1 0 0,0 0-1 0 0,0 0 0 0 0,0 0 1 0 0,0 0-1 0 0,0 0 1 0 0,0 0-1 0 0,0-1 0 0 0,0 1 1 0 0,0 0-1 0 0,1 0 1 0 0,-1 0-1 0 0,0 0 0 0 0,0 0 1 0 0,0 0-1 0 0,0 0 1 0 0,0 0-1 0 0,0 0 0 0 0,0 0 1 0 0,1-1-1 0 0,-1 1 1 0 0,0 0-1 0 0,0 0 1 0 0,0 0-1 0 0,0 0 0 0 0,0 0 1 0 0,1 0-1 0 0,-1 0 1 0 0,0 0-1 0 0,0 0 0 0 0,0 0 1 0 0,0 0-1 0 0,0 0 1 0 0,0 0-1 0 0,1 0 0 0 0,-1 0 1 0 0,0 1-1 0 0,0-1 1 0 0,0 0-1 0 0,0 0 0 0 0,0 0 1 0 0,0 0-1 0 0,1 0 1 0 0,-1 0-1 0 0,2-3 330 0 0,-2 3-339 0 0,0-1 1 0 0,0 1 0 0 0,0 0 0 0 0,1 0 0 0 0,-1 0 0 0 0,0 0 0 0 0,0-1-1 0 0,0 1 1 0 0,0 0 0 0 0,0 0 0 0 0,0-1 0 0 0,1 1 0 0 0,-1 0 0 0 0,0 0-1 0 0,0 0 1 0 0,0-1 0 0 0,0 1 0 0 0,0 0 0 0 0,0 0 0 0 0,0-1 0 0 0,0 1-1 0 0,0 0 1 0 0,0 0 0 0 0,0 0 0 0 0,0-1 0 0 0,0 1 0 0 0,0 0 0 0 0,0 0-1 0 0,-1-1 1 0 0,1 1 0 0 0,0 0 0 0 0,0 0 0 0 0,0 0 0 0 0,0-1 0 0 0,0 1-1 0 0,0 0 1 0 0,-1 0 0 0 0,1-1 0 0 0,-1-1 19 0 0,1 0-1 0 0,0 0 1 0 0,-1-1-1 0 0,1 1 1 0 0,0-1-1 0 0,0 1 1 0 0,1 0 0 0 0,-1-1-1 0 0,0 1 1 0 0,1 0-1 0 0,-1 0 1 0 0,1-1-1 0 0,1-1 1 0 0,2-19 202 0 0,-4 22-211 0 0,1 0 1 0 0,-1 0-1 0 0,0 0 0 0 0,0 1 0 0 0,0-1 0 0 0,0 0 0 0 0,0 0 0 0 0,0 0 0 0 0,0 1 0 0 0,0-1 0 0 0,0 0 0 0 0,0 0 0 0 0,-1 0 0 0 0,1 1 1 0 0,0-1-1 0 0,0 0 0 0 0,-1 0 0 0 0,1 0 0 0 0,-1 1 0 0 0,1-1 0 0 0,0 0 0 0 0,-1 1 0 0 0,1-1 0 0 0,-1 1 0 0 0,0-1 0 0 0,1 0 0 0 0,-1 1 1 0 0,0-1-1 0 0,1 1 0 0 0,-2-1 0 0 0,-4-4 27 0 0,5 5-16 0 0,0-1 0 0 0,0 1 0 0 0,1-1 0 0 0,-1 1 0 0 0,0-1 0 0 0,0 1 0 0 0,0 0 0 0 0,1-1 0 0 0,-1 1 0 0 0,0 0 0 0 0,0-1 0 0 0,0 1 0 0 0,0 0 0 0 0,0 0 0 0 0,0 0 0 0 0,0 0 0 0 0,0 0 0 0 0,0 0 0 0 0,1 0 0 0 0,-1 0 0 0 0,0 1 0 0 0,0-1 0 0 0,0 0 0 0 0,0 0 0 0 0,0 1 0 0 0,0-1 0 0 0,1 0 0 0 0,-1 1 0 0 0,0-1 0 0 0,0 1 0 0 0,1-1 0 0 0,-1 1 0 0 0,0 0 0 0 0,0 0 0 0 0,0 0 6 0 0,0 1 1 0 0,0-1-1 0 0,0 0 1 0 0,0 0 0 0 0,1 0-1 0 0,-1 1 1 0 0,0-1 0 0 0,1 0-1 0 0,0 1 1 0 0,-1-1-1 0 0,1 0 1 0 0,0 1 0 0 0,-1-1-1 0 0,1 1 1 0 0,0-1 0 0 0,0 0-1 0 0,0 1 1 0 0,0-1-1 0 0,0 1 1 0 0,1-1 0 0 0,-1 2-1 0 0,5 16 429 0 0,-5-17-392 0 0,1-1-1 0 0,-1 1 0 0 0,0-1 0 0 0,1 1 1 0 0,-1 0-1 0 0,1-1 0 0 0,-1 1 0 0 0,1-1 1 0 0,0 1-1 0 0,-1-1 0 0 0,1 0 0 0 0,0 1 1 0 0,0-1-1 0 0,0 0 0 0 0,0 1 0 0 0,1-1 1 0 0,0 1-1 0 0,34-50 292 0 0,-34 46-358 0 0,0-1 1 0 0,-1 0-1 0 0,1 0 1 0 0,-1 0 0 0 0,1 1-1 0 0,-1-2 1 0 0,0 1-1 0 0,0 0 1 0 0,-1 0 0 0 0,1 0-1 0 0,-1 0 1 0 0,1 0-1 0 0,-1-1 1 0 0,0-5 0 0 0,-4 7-6 0 0,1 1 1 0 0,-1-1-1 0 0,1 1 1 0 0,-1 0 0 0 0,1 0-1 0 0,-1 1 1 0 0,-6-1-1 0 0,6 0 0 0 0,0 0-5 0 0,0 1 1 0 0,0-1-1 0 0,0 1 1 0 0,0 0 0 0 0,-1 0-1 0 0,1 0 1 0 0,-5 2-1 0 0,8-2 8 0 0,0 0-1 0 0,0 1 0 0 0,0-1 1 0 0,0 1-1 0 0,0-1 0 0 0,0 1 1 0 0,0-1-1 0 0,0 1 1 0 0,0-1-1 0 0,0 1 0 0 0,0 0 1 0 0,0 0-1 0 0,1 0 0 0 0,-1-1 1 0 0,0 1-1 0 0,0 0 0 0 0,1 0 1 0 0,-1 0-1 0 0,1 0 0 0 0,-1 0 1 0 0,1 0-1 0 0,-1 0 0 0 0,1 0 1 0 0,0 0-1 0 0,-1 0 0 0 0,1 0 1 0 0,0 1-1 0 0,0-1 1 0 0,0 0-1 0 0,0 0 0 0 0,0 2 1 0 0,0-2 0 0 0,0 0 1 0 0,0 0-1 0 0,0 0 1 0 0,-1 0 0 0 0,1 1-1 0 0,0-1 1 0 0,-1 0 0 0 0,1 0-1 0 0,0 0 1 0 0,-1 0 0 0 0,0 0-1 0 0,1 0 1 0 0,-1 0-1 0 0,0 0 1 0 0,0 1 0 0 0,0-1 0 0 0,1-1 0 0 0,-1 1-1 0 0,1-1 1 0 0,-1 1 0 0 0,1 0 0 0 0,0-1 0 0 0,-1 1 0 0 0,1 0 0 0 0,0 0 0 0 0,-1-1 0 0 0,1 1 0 0 0,0 0 0 0 0,0 0-1 0 0,0 0 1 0 0,0-1 0 0 0,0 1 0 0 0,0 0 0 0 0,0 0 0 0 0,0-1 0 0 0,0 1 0 0 0,0 0 0 0 0,0 1 0 0 0,1 3 12 0 0,1 0 0 0 0,-1 0 0 0 0,1 0 1 0 0,0 0-1 0 0,0-1 0 0 0,1 1 1 0 0,-1-1-1 0 0,5 6 0 0 0,8 7 54 0 0,3 7 47 0 0,-5-11-29 0 0,-8-10-38 0 0,-8-6-25 0 0,3-13-44 0 0,0 14 22 0 0,-1 0 1 0 0,1 0-1 0 0,0-1 0 0 0,-1 1 1 0 0,1 0-1 0 0,0 0 0 0 0,1-1 1 0 0,-1 1-1 0 0,0 0 0 0 0,1 0 1 0 0,0-5-1 0 0,2-6 0 0 0,2-29 7 0 0,2 32 39 0 0,-3 7 25 0 0,-5 5 67 0 0,1 1-121 0 0,0-1-1 0 0,0 1 1 0 0,0 0 0 0 0,0-1-1 0 0,1 1 1 0 0,-1-1 0 0 0,1 1-1 0 0,0-1 1 0 0,2 6-1 0 0,1 9 68 0 0,-3-12-35 0 0,2 13 127 0 0,-3-17-160 0 0,1-1 1 0 0,-1 1 0 0 0,0-1-1 0 0,1 1 1 0 0,-1-1 0 0 0,1 1 0 0 0,-1-1-1 0 0,0 1 1 0 0,1-1 0 0 0,-1 0-1 0 0,1 1 1 0 0,-1-1 0 0 0,1 0-1 0 0,0 1 1 0 0,-1-1 0 0 0,1 0 0 0 0,-1 0-1 0 0,1 1 1 0 0,0-1 0 0 0,-1 0-1 0 0,1 0 1 0 0,-1 0 0 0 0,1 0-1 0 0,0 0 1 0 0,-1 0 0 0 0,2 0 0 0 0,-2 0 49 0 0,13-7 230 0 0,-14 7-296 0 0,1 0 1 0 0,-1-1 0 0 0,1 1 0 0 0,-1 0 0 0 0,1 0 0 0 0,0 0 0 0 0,-1-1 0 0 0,1 1 0 0 0,-1 0 0 0 0,1 0 0 0 0,0-1-1 0 0,-1 1 1 0 0,1 0 0 0 0,0-1 0 0 0,0 1 0 0 0,-1-1 0 0 0,1 1 0 0 0,0 0 0 0 0,-1-1 0 0 0,1 1 0 0 0,0-1 0 0 0,0 1-1 0 0,0 0 1 0 0,0-1 0 0 0,0 1 0 0 0,-1-1 0 0 0,1 1 0 0 0,0-1 0 0 0,0 1 0 0 0,0-1 0 0 0,0 1 0 0 0,0-1 0 0 0,0 1-1 0 0,0-1 1 0 0,1 1 0 0 0,-1 0 0 0 0,0-1 0 0 0,0 1 0 0 0,0-1 0 0 0,0 1 0 0 0,0-1 0 0 0,1 0 0 0 0,-1 1-7 0 0,0-1 1 0 0,1 0 0 0 0,-1 0 0 0 0,0 1-1 0 0,0-1 1 0 0,0 0 0 0 0,0 0 0 0 0,0 0-1 0 0,0 1 1 0 0,0-1 0 0 0,0 0 0 0 0,0 0-1 0 0,-1 0 1 0 0,1 1 0 0 0,0-1 0 0 0,0 0-1 0 0,-1 0 1 0 0,1 1 0 0 0,-1-1 0 0 0,1 0-1 0 0,-1 0 1 0 0,-22-20-112 0 0,20 17 71 0 0,-1 0 1 0 0,0 0-1 0 0,0 1 0 0 0,-9-6 0 0 0,13 8 33 0 0,0 1 0 0 0,0 0 0 0 0,0 0 1 0 0,0 0-1 0 0,0-1 0 0 0,0 1 0 0 0,0 0 0 0 0,0 0 0 0 0,0 0 0 0 0,0-1 0 0 0,0 1 0 0 0,0 0 0 0 0,0 0 0 0 0,0 0 0 0 0,0-1 0 0 0,0 1 1 0 0,0 0-1 0 0,0 0 0 0 0,0 0 0 0 0,1 0 0 0 0,-1-1 0 0 0,0 1 0 0 0,0 0 0 0 0,0 0 0 0 0,0 0 0 0 0,0 0 0 0 0,0-1 0 0 0,1 1 0 0 0,-1 0 1 0 0,0 0-1 0 0,0 0 0 0 0,0 0 0 0 0,0 0 0 0 0,1 0 0 0 0,-1 0 0 0 0,0-1 0 0 0,0 1 0 0 0,0 0 0 0 0,0 0 0 0 0,1 0 0 0 0,-1 0 0 0 0,0 0 1 0 0,0 0-1 0 0,0 0 0 0 0,1 0 0 0 0,-1 0 0 0 0,0 0 0 0 0,0 0 0 0 0,0 0 0 0 0,1 0 0 0 0,-1 0 0 0 0,3 0-120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8T10:21:43.409"/>
    </inkml:context>
    <inkml:brush xml:id="br0">
      <inkml:brushProperty name="width" value="0.1" units="cm"/>
      <inkml:brushProperty name="height" value="0.1" units="cm"/>
      <inkml:brushProperty name="color" value="#333333"/>
    </inkml:brush>
  </inkml:definitions>
  <inkml:trace contextRef="#ctx0" brushRef="#br0">36 33 792 0 0,'0'0'819'0'0,"-4"-3"-558"0"0,-1 0-176 0 0,4 1-56 0 0,0 1 0 0 0,-1 0 0 0 0,1 0 0 0 0,-1 0 0 0 0,0 0 0 0 0,1 0 0 0 0,-1 0 0 0 0,0 0 0 0 0,1 1 0 0 0,-1-1 0 0 0,0 1 0 0 0,0-1 0 0 0,0 1 0 0 0,-2-1 0 0 0,10-1 646 0 0,-2 0-480 0 0,-1 0 1 0 0,0 1-1 0 0,0 0 1 0 0,0 0-1 0 0,1 0 1 0 0,-1 0-1 0 0,5-1 1 0 0,6 2 44 0 0,1 0 10 0 0,-23 0 253 0 0,21 23 322 0 0,-11-19-744 0 0,0 0-1 0 0,1 0 1 0 0,0 0-1 0 0,0 0 1 0 0,0-1-1 0 0,0 1 1 0 0,1-1-1 0 0,0 0 1 0 0,-1 0-1 0 0,1 0 1 0 0,0 0-1 0 0,0-1 1 0 0,0 1-1 0 0,1-1 1 0 0,-1 0-1 0 0,1-1 1 0 0,-1 1-1 0 0,1-1 1 0 0,-1 0 0 0 0,1 0-1 0 0,0 0 1 0 0,6 0 224 0 0,-11-2-304 0 0,0 1-1 0 0,0-1 0 0 0,0 0 1 0 0,0 1-1 0 0,0-1 1 0 0,-1 0-1 0 0,1 1 0 0 0,0-1 1 0 0,0 0-1 0 0,-1 1 0 0 0,1-1 1 0 0,0 0-1 0 0,-1 1 0 0 0,1-1 1 0 0,-1 1-1 0 0,1-1 0 0 0,-1 1 1 0 0,1-1-1 0 0,-1 1 1 0 0,0-1-1 0 0,1 0 0 0 0,-1 1 0 0 0,0-1 0 0 0,1 1 0 0 0,-1-1 0 0 0,0 0 0 0 0,1 1 0 0 0,-1-1 1 0 0,1 0-1 0 0,0 1 0 0 0,-1-1 0 0 0,1 0 0 0 0,0 0 0 0 0,-1 0 0 0 0,1 1 0 0 0,0-1 0 0 0,0 0 0 0 0,-1 0 0 0 0,1 0 1 0 0,0 0-1 0 0,0-1 0 0 0,0 1-1 0 0,0-1 1 0 0,-1 0 0 0 0,1 0 0 0 0,-1 0-1 0 0,1 1 1 0 0,-1-1 0 0 0,0 0-1 0 0,1 1 1 0 0,-1-1 0 0 0,0 0 0 0 0,0 1-1 0 0,0-1 1 0 0,0 1 0 0 0,-1 0-1 0 0,1-1 1 0 0,0 1 0 0 0,-1 0 0 0 0,1 0-1 0 0,-1 0 1 0 0,1 0 0 0 0,-1 0-1 0 0,1 0 1 0 0,-1 0 0 0 0,0 0 0 0 0,1 1-1 0 0,-1-1 1 0 0,-3 0 0 0 0,5 1 0 0 0,0 0 0 0 0,0-1 0 0 0,-1 1 0 0 0,1 0 0 0 0,0 0 0 0 0,0 0 0 0 0,0-1 0 0 0,0 1 0 0 0,-1 0 0 0 0,1 0 0 0 0,0 0 0 0 0,0-1 0 0 0,0 1 0 0 0,0 0 0 0 0,0 0 0 0 0,0-1 0 0 0,0 1 0 0 0,0 0 0 0 0,0-1 0 0 0,0 1 0 0 0,0 0 0 0 0,0 0 0 0 0,0-1 0 0 0,0 1 0 0 0,0 0 0 0 0,0 0 0 0 0,0-1 0 0 0,0 1 0 0 0,0 0 0 0 0,0 0 0 0 0,0-1 0 0 0,0 1 0 0 0,0 0 0 0 0,0 0 0 0 0,1-1 0 0 0,-1 1 0 0 0,0 0 0 0 0,0 0 0 0 0,0 0 0 0 0,0-1 0 0 0,1 1 0 0 0,-1 0 0 0 0,0 0 0 0 0,0 0 0 0 0,0 0 0 0 0,1-1 0 0 0,-1 1 0 0 0,0 0 0 0 0,0 0 0 0 0,0-1 0 0 0,0 1 0 0 0,0 0 0 0 0,0 0 0 0 0,0 0 0 0 0,1-1 0 0 0,-1 1 0 0 0,0 0 0 0 0,0 0 0 0 0,0 0 0 0 0,0-1 0 0 0,0 1 0 0 0,0 0 0 0 0,0 0 0 0 0,1 0 0 0 0,-1 0 0 0 0,0-1 0 0 0,0 1 0 0 0,0 0 0 0 0,0 0 0 0 0,1 0 0 0 0,-1 0 0 0 0,0 0 0 0 0,0 0 0 0 0,0 0 0 0 0,1 0 0 0 0,-1-1 0 0 0,0 1 0 0 0,0 0 0 0 0,0 0 0 0 0,1 0 0 0 0,-1 0 0 0 0,0 0 0 0 0,0 0 0 0 0,1 0 0 0 0,-1 0 0 0 0,0 0 0 0 0,0 0 0 0 0,0 0 0 0 0,1 0 0 0 0,-1 1 0 0 0,0-1 0 0 0,0 0 0 0 0,0 0 0 0 0,1 0 0 0 0,-1 0 0 0 0,0 0 0 0 0,-1 0 1 0 0,0 0 0 0 0,0 0 0 0 0,0 0 0 0 0,0 1 0 0 0,0-1 0 0 0,0 0 0 0 0,0 0 0 0 0,0 0 0 0 0,0 1 0 0 0,0-1 0 0 0,0 1 1 0 0,0-1-1 0 0,0 1 0 0 0,-1 0 0 0 0,1 1 2 0 0,1 0 0 0 0,-1 0 0 0 0,1 0 0 0 0,0 0 1 0 0,0 0-1 0 0,0 0 0 0 0,0 0 0 0 0,0 0 0 0 0,0 0 0 0 0,0 0 1 0 0,0 0-1 0 0,1 0 0 0 0,-1 0 0 0 0,1-1 0 0 0,0 1 1 0 0,-1 0-1 0 0,1 0 0 0 0,0 0 0 0 0,0-1 0 0 0,2 3 0 0 0,7 19 81 0 0,-7-3 56 0 0,-3-14-73 0 0,1-8 50 0 0,-1 1-99 0 0,-1-1-1 0 0,1 1 1 0 0,0 0-1 0 0,1-1 1 0 0,-1 1-1 0 0,0-1 1 0 0,0 1-1 0 0,1-1 1 0 0,-1 1-1 0 0,1 0 1 0 0,-1-1-1 0 0,1 1 1 0 0,-1 0-1 0 0,1-1 0 0 0,0 1 1 0 0,0 0-1 0 0,0 0 1 0 0,1-2-1 0 0,-1 0 2 0 0,0-1 0 0 0,0 0 0 0 0,-1 1 0 0 0,1-1 0 0 0,-1 0-1 0 0,0 1 1 0 0,0-1 0 0 0,0 0 0 0 0,0 0 0 0 0,-1-4 0 0 0,0-7 92 0 0,1 15-108 0 0,0 0 0 0 0,0 0 0 0 0,0-1 0 0 0,0 1 0 0 0,0 0 0 0 0,0-1 0 0 0,0 1 0 0 0,0 0 0 0 0,0-1 0 0 0,-1 1-1 0 0,1 0 1 0 0,0 0 0 0 0,0-1 0 0 0,0 1 0 0 0,0 0 0 0 0,0-1 0 0 0,-1 1 0 0 0,1 0 0 0 0,0 0 0 0 0,0 0 0 0 0,0-1 0 0 0,-1 1 0 0 0,1 0 0 0 0,0 0 0 0 0,0 0 0 0 0,-1-1 0 0 0,1 1 0 0 0,0 0 0 0 0,0 0 0 0 0,-1 0-1 0 0,1 0 1 0 0,0 0 0 0 0,-1 0 0 0 0,1 0 0 0 0,0 0 0 0 0,-1-1 0 0 0,1 1 0 0 0,0 0 0 0 0,0 0 0 0 0,-1 0 0 0 0,1 1 0 0 0,0-1 0 0 0,-1 0 0 0 0,1 0 0 0 0,0 0 0 0 0,-1 0 0 0 0,1 0 0 0 0,-4 0 3 0 0,3 0 226 0 0,-2 5-195 0 0,2-3-34 0 0,-1 0-1 0 0,1 0 1 0 0,0 1 0 0 0,0-1-1 0 0,0 0 1 0 0,0 0-1 0 0,0 1 1 0 0,0-1-1 0 0,1 1 1 0 0,-1-1 0 0 0,1 0-1 0 0,-1 1 1 0 0,1-1-1 0 0,0 1 1 0 0,0-1-1 0 0,0 1 1 0 0,1-1 0 0 0,-1 1-1 0 0,0-1 1 0 0,1 1-1 0 0,0-1 1 0 0,0 0-1 0 0,-1 1 1 0 0,1-1-1 0 0,3 4 1 0 0,2 4 10 0 0,-5-8-9 0 0,-1-1 0 0 0,1 1 0 0 0,0-1 0 0 0,0 0 0 0 0,0 1 1 0 0,0-1-1 0 0,0 0 0 0 0,0 0 0 0 0,0 1 0 0 0,1-1 0 0 0,-1 0 0 0 0,0 0 0 0 0,1 0 0 0 0,-1-1 0 0 0,1 1 1 0 0,-1 0-1 0 0,0 0 0 0 0,1-1 0 0 0,0 1 0 0 0,-1-1 0 0 0,1 1 0 0 0,-1-1 0 0 0,1 0 0 0 0,0 0 0 0 0,-1 0 1 0 0,1 1-1 0 0,0-2 0 0 0,-1 1 0 0 0,1 0 0 0 0,2-1 0 0 0,5 1 8 0 0,-7-1-5 0 0,0 1 0 0 0,0 0 0 0 0,0 0 0 0 0,0 0 0 0 0,0 0 0 0 0,1 0 0 0 0,-1 0 0 0 0,0 0-1 0 0,4 2 1 0 0,-6-2-6 0 0,0 0 0 0 0,1 0 0 0 0,-1 0 0 0 0,0 0-1 0 0,0 1 1 0 0,1-1 0 0 0,-1 0 0 0 0,0 0 0 0 0,1 0-1 0 0,-1 0 1 0 0,0 0 0 0 0,0 0 0 0 0,1 0 0 0 0,-1 0-1 0 0,0 0 1 0 0,1 0 0 0 0,-1 0 0 0 0,0 0-1 0 0,0 0 1 0 0,1 0 0 0 0,-1 0 0 0 0,0-1 0 0 0,1 1-1 0 0,-1 0 1 0 0,0 0 0 0 0,0 0 0 0 0,1 0 0 0 0,-1 0-1 0 0,0-1 1 0 0,0 1 0 0 0,0 0 0 0 0,1 0 0 0 0,-1 0-1 0 0,0-1 1 0 0,9-3 53 0 0,-8 4 178 0 0,0-5-998 0 0,19-7-5877 0 0,-12 9 6557 0 0,-6 2 78 0 0,1 1 0 0 0,-1-1 0 0 0,1 0 0 0 0,0 1 0 0 0,-1-1-1 0 0,1 1 1 0 0,-1 0 0 0 0,6 0 0 0 0,-7 0 29 0 0,0 0-1 0 0,-1 0 1 0 0,1 0-1 0 0,-1 0 1 0 0,1-1 0 0 0,0 1-1 0 0,-1 0 1 0 0,1 0-1 0 0,-1 0 1 0 0,1-1 0 0 0,0 1-1 0 0,-1 0 1 0 0,1-1-1 0 0,-1 1 1 0 0,1 0 0 0 0,-1-1-1 0 0,1 1 1 0 0,-1-1-1 0 0,6-3 2643 0 0,4 11-1487 0 0,53 43 602 0 0,-33-50-1754 0 0,-29 0-17 0 0,1 0 1 0 0,-1 0 0 0 0,0 0 0 0 0,0 0-1 0 0,1 0 1 0 0,-1 0 0 0 0,0 1 0 0 0,0-1-1 0 0,0 0 1 0 0,1 1 0 0 0,-1-1 0 0 0,0 1-1 0 0,0 0 1 0 0,0-1 0 0 0,0 1 0 0 0,1 1-1 0 0,1 0 16 0 0,22 11 148 0 0,3 1-93 0 0,28 17 0 0 0,-50-30-93 0 0,0 0 0 0 0,0 0 0 0 0,0 0 0 0 0,0-1 0 0 0,0 1 0 0 0,0-1 0 0 0,0-1 0 0 0,6 0 0 0 0,3 0-295 0 0,-14 1 266 0 0,-2 8-3004 0 0,1-6 2978 0 0,1-1-1 0 0,-1 1 1 0 0,0 0-1 0 0,1-1 1 0 0,-1 1-1 0 0,1-1 0 0 0,-1 1 1 0 0,1 0-1 0 0,0-1 1 0 0,0 0-1 0 0,-1 1 1 0 0,1-1-1 0 0,0 1 0 0 0,0-1 1 0 0,2 2-1 0 0,0-2 87 0 0,0 0 0 0 0,-1 0 0 0 0,1 0 0 0 0,0 0 0 0 0,0 0 0 0 0,-1-1 0 0 0,1 1 0 0 0,0-1 0 0 0,0 0 0 0 0,0 0 0 0 0,4 0 0 0 0,67 0 1921 0 0,-46 1-1777 0 0,-27 0-152 0 0,1-1-1 0 0,-1 1 1 0 0,0-1 0 0 0,1 1 0 0 0,-1-1 0 0 0,0 1 0 0 0,1 0 0 0 0,-1 0-1 0 0,0-1 1 0 0,0 1 0 0 0,1 0 0 0 0,1 2 0 0 0,-2-2 0 0 0,0 1 0 0 0,0-1 0 0 0,0 0 0 0 0,0 0 1 0 0,1-1-1 0 0,-1 1 0 0 0,0 0 0 0 0,1 0 0 0 0,-1-1 0 0 0,1 1 0 0 0,-1 0 1 0 0,4 0-1 0 0,14-2 38 0 0,-13 0-78 0 0,0 1-1 0 0,0 0 0 0 0,0 0 0 0 0,0 0 0 0 0,8 2 0 0 0,-12-1 26 0 0,1 1 0 0 0,-1-1 1 0 0,0 0-1 0 0,0 1 0 0 0,0 0 0 0 0,0-1 0 0 0,0 1 0 0 0,0 0 1 0 0,-1 0-1 0 0,4 4 0 0 0,9 10 18 0 0,-2-5 70 0 0,-10-10-46 0 0,-1 0-1 0 0,0 1 1 0 0,0-1 0 0 0,1 0-1 0 0,-1 0 1 0 0,0 0-1 0 0,1 0 1 0 0,-1-1 0 0 0,1 1-1 0 0,0 0 1 0 0,-1 0-1 0 0,1-1 1 0 0,0 1 0 0 0,-1-1-1 0 0,1 0 1 0 0,0 1 0 0 0,-1-1-1 0 0,1 0 1 0 0,2 0 225 0 0,26 0-203 0 0,-18-1 891 0 0,-10 1-1188 0 0,0 0 0 0 0,0-1-1 0 0,0 1 1 0 0,0 0 0 0 0,0 0-1 0 0,-1 0 1 0 0,1 0 0 0 0,0 0 0 0 0,0 1-1 0 0,0-1 1 0 0,0 1 0 0 0,0-1-1 0 0,0 1 1 0 0,-1 0 0 0 0,1-1-1 0 0,0 1 1 0 0,0 0 0 0 0,-1 0-1 0 0,1 0 1 0 0,-1 0 0 0 0,3 3 0 0 0,1 2 443 0 0,0 0 1 0 0,0 0-1 0 0,0-1 1 0 0,0 0 0 0 0,1 0-1 0 0,9 6 1 0 0,-9-10-213 0 0,-1 0-1 0 0,1 0 1 0 0,-1-1 0 0 0,1 0 0 0 0,-1 0 0 0 0,8-1 0 0 0,6 0 58 0 0,-18 1-34 0 0,1-1 81 0 0,0 1 0 0 0,0-1 0 0 0,0 1 1 0 0,0 0-1 0 0,0 0 0 0 0,0 0 0 0 0,0 0 0 0 0,0 0 1 0 0,0 1-1 0 0,0-1 0 0 0,0 0 0 0 0,0 1 0 0 0,0 0 1 0 0,0-1-1 0 0,0 1 0 0 0,-1 0 0 0 0,1 0 0 0 0,0 0 1 0 0,0 0-1 0 0,-1 0 0 0 0,3 3 0 0 0,-2-3-28 0 0,1 0 56 0 0,1 0 1 0 0,-1-1-1 0 0,1 1 1 0 0,-1-1-1 0 0,1 0 1 0 0,-1 0 0 0 0,1 0-1 0 0,6-2 1 0 0,3 2-18 0 0,-11 0-105 0 0,0 0 1 0 0,1 0 0 0 0,-1 0-1 0 0,0 1 1 0 0,0-1 0 0 0,1 1 0 0 0,-1 0-1 0 0,0-1 1 0 0,0 1 0 0 0,0 0-1 0 0,0 0 1 0 0,0 1 0 0 0,0-1-1 0 0,0 0 1 0 0,0 1 0 0 0,0-1-1 0 0,-1 1 1 0 0,1-1 0 0 0,-1 1-1 0 0,1 0 1 0 0,1 2 0 0 0,15 14 88 0 0,-17-17-71 0 0,0-1 0 0 0,1 1 0 0 0,-1-1 0 0 0,0 1 0 0 0,0-1-1 0 0,1 1 1 0 0,-1-1 0 0 0,0 0 0 0 0,1 0 0 0 0,-1 0 0 0 0,1 0 0 0 0,-1 0-1 0 0,0 0 1 0 0,1 0 0 0 0,-1 0 0 0 0,2-1 0 0 0,-2 1-19 0 0,0 0-1 0 0,0 0 1 0 0,0-1 0 0 0,1 1 0 0 0,-1 0 0 0 0,0 0-1 0 0,0 0 1 0 0,0 0 0 0 0,0 0 0 0 0,0 1 0 0 0,0-1 0 0 0,1 0-1 0 0,-1 0 1 0 0,0 1 0 0 0,0-1 0 0 0,0 1 0 0 0,0-1-1 0 0,0 1 1 0 0,0-1 0 0 0,0 1 0 0 0,0-1 0 0 0,0 1 0 0 0,-1 0-1 0 0,1 0 1 0 0,1 0 0 0 0,7 11-517 0 0,1-1 0 0 0,0-1 0 0 0,21 17 0 0 0,-23-19 287 0 0,-8-7 220 0 0,1-1 0 0 0,-1 1-1 0 0,1 0 1 0 0,0-1 0 0 0,-1 1-1 0 0,1-1 1 0 0,0 1 0 0 0,-1-1 0 0 0,1 1-1 0 0,0-1 1 0 0,0 1 0 0 0,-1-1-1 0 0,1 0 1 0 0,0 1 0 0 0,0-1 0 0 0,0 0-1 0 0,-1 0 1 0 0,1 0 0 0 0,0 0-1 0 0,0 1 1 0 0,2-2 326 0 0,16 9-138 0 0,-16-4-175 0 0,-1-2 3 0 0,0 0 0 0 0,0 1 0 0 0,0-1 0 0 0,0 0 0 0 0,0 0 0 0 0,1-1 0 0 0,-1 1 0 0 0,0 0 0 0 0,1-1 0 0 0,0 0 0 0 0,-1 1 1 0 0,1-1-1 0 0,0 0 0 0 0,-1 0 0 0 0,1 0 0 0 0,0-1 0 0 0,0 1 0 0 0,0-1 0 0 0,0 1 0 0 0,0-1 0 0 0,4-1 0 0 0,53 1 337 0 0,-29 0 313 0 0,-16-1-542 0 0,-11 1-75 0 0,-1 0 1 0 0,1-1-1 0 0,0 1 0 0 0,0 0 0 0 0,0 1 0 0 0,7 0 0 0 0,-5 0-114 0 0,1 0 78 0 0,0-1-1 0 0,-1 1 1 0 0,12-3-1 0 0,1 1 4 0 0,-17 1-7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B8794-9A7A-0242-9BCF-72ECE4A210B3}"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3D8F3-0083-3C4B-8972-D20626A979EA}" type="slidenum">
              <a:rPr lang="en-US" smtClean="0"/>
              <a:t>‹#›</a:t>
            </a:fld>
            <a:endParaRPr lang="en-US"/>
          </a:p>
        </p:txBody>
      </p:sp>
    </p:spTree>
    <p:extLst>
      <p:ext uri="{BB962C8B-B14F-4D97-AF65-F5344CB8AC3E}">
        <p14:creationId xmlns:p14="http://schemas.microsoft.com/office/powerpoint/2010/main" val="231100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53D8F3-0083-3C4B-8972-D20626A979EA}" type="slidenum">
              <a:rPr lang="en-US" smtClean="0"/>
              <a:t>2</a:t>
            </a:fld>
            <a:endParaRPr lang="en-US"/>
          </a:p>
        </p:txBody>
      </p:sp>
    </p:spTree>
    <p:extLst>
      <p:ext uri="{BB962C8B-B14F-4D97-AF65-F5344CB8AC3E}">
        <p14:creationId xmlns:p14="http://schemas.microsoft.com/office/powerpoint/2010/main" val="174816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6116F2-EF8F-E14F-A7C3-171AC55647CD}"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52685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116F2-EF8F-E14F-A7C3-171AC55647CD}"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323922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116F2-EF8F-E14F-A7C3-171AC55647CD}"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2395-B63F-A44D-9190-0AC9BD40A5D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978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116F2-EF8F-E14F-A7C3-171AC55647CD}"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175921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116F2-EF8F-E14F-A7C3-171AC55647CD}"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2395-B63F-A44D-9190-0AC9BD40A5D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6968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116F2-EF8F-E14F-A7C3-171AC55647CD}"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3526824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116F2-EF8F-E14F-A7C3-171AC55647CD}"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4253450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116F2-EF8F-E14F-A7C3-171AC55647CD}"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49891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116F2-EF8F-E14F-A7C3-171AC55647CD}"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220320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116F2-EF8F-E14F-A7C3-171AC55647CD}"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200429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6116F2-EF8F-E14F-A7C3-171AC55647CD}"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193363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6116F2-EF8F-E14F-A7C3-171AC55647CD}"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166743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6116F2-EF8F-E14F-A7C3-171AC55647CD}" type="datetimeFigureOut">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169359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116F2-EF8F-E14F-A7C3-171AC55647CD}" type="datetimeFigureOut">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331641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6116F2-EF8F-E14F-A7C3-171AC55647CD}"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252989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6116F2-EF8F-E14F-A7C3-171AC55647CD}"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A2395-B63F-A44D-9190-0AC9BD40A5D5}" type="slidenum">
              <a:rPr lang="en-US" smtClean="0"/>
              <a:t>‹#›</a:t>
            </a:fld>
            <a:endParaRPr lang="en-US"/>
          </a:p>
        </p:txBody>
      </p:sp>
    </p:spTree>
    <p:extLst>
      <p:ext uri="{BB962C8B-B14F-4D97-AF65-F5344CB8AC3E}">
        <p14:creationId xmlns:p14="http://schemas.microsoft.com/office/powerpoint/2010/main" val="61192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6116F2-EF8F-E14F-A7C3-171AC55647CD}" type="datetimeFigureOut">
              <a:rPr lang="en-US" smtClean="0"/>
              <a:t>9/8/2022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FA2395-B63F-A44D-9190-0AC9BD40A5D5}" type="slidenum">
              <a:rPr lang="en-US" smtClean="0"/>
              <a:t>‹#›</a:t>
            </a:fld>
            <a:endParaRPr lang="en-US"/>
          </a:p>
        </p:txBody>
      </p:sp>
    </p:spTree>
    <p:extLst>
      <p:ext uri="{BB962C8B-B14F-4D97-AF65-F5344CB8AC3E}">
        <p14:creationId xmlns:p14="http://schemas.microsoft.com/office/powerpoint/2010/main" val="349857780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itj.ac.in/CETSD/RTDD2022/docs/Book-of-Abstracts-RTDD-2022.pdf" TargetMode="External"/><Relationship Id="rId2" Type="http://schemas.openxmlformats.org/officeDocument/2006/relationships/hyperlink" Target="https://web.iitd.ac.in/~ravimr/Publications/IndianJournals/sesi-pottery.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7" Type="http://schemas.openxmlformats.org/officeDocument/2006/relationships/image" Target="../media/image63.png"/><Relationship Id="rId21" Type="http://schemas.openxmlformats.org/officeDocument/2006/relationships/customXml" Target="../ink/ink10.xml"/><Relationship Id="rId42" Type="http://schemas.openxmlformats.org/officeDocument/2006/relationships/customXml" Target="../ink/ink20.xml"/><Relationship Id="rId63" Type="http://schemas.openxmlformats.org/officeDocument/2006/relationships/image" Target="../media/image36.png"/><Relationship Id="rId84" Type="http://schemas.openxmlformats.org/officeDocument/2006/relationships/customXml" Target="../ink/ink41.xml"/><Relationship Id="rId138" Type="http://schemas.openxmlformats.org/officeDocument/2006/relationships/customXml" Target="../ink/ink68.xml"/><Relationship Id="rId107" Type="http://schemas.openxmlformats.org/officeDocument/2006/relationships/image" Target="../media/image58.png"/><Relationship Id="rId11" Type="http://schemas.openxmlformats.org/officeDocument/2006/relationships/customXml" Target="../ink/ink5.xml"/><Relationship Id="rId32" Type="http://schemas.openxmlformats.org/officeDocument/2006/relationships/customXml" Target="../ink/ink15.xml"/><Relationship Id="rId53" Type="http://schemas.openxmlformats.org/officeDocument/2006/relationships/image" Target="../media/image31.png"/><Relationship Id="rId74" Type="http://schemas.openxmlformats.org/officeDocument/2006/relationships/customXml" Target="../ink/ink36.xml"/><Relationship Id="rId128" Type="http://schemas.openxmlformats.org/officeDocument/2006/relationships/customXml" Target="../ink/ink63.xml"/><Relationship Id="rId5" Type="http://schemas.openxmlformats.org/officeDocument/2006/relationships/customXml" Target="../ink/ink2.xml"/><Relationship Id="rId90" Type="http://schemas.openxmlformats.org/officeDocument/2006/relationships/customXml" Target="../ink/ink44.xml"/><Relationship Id="rId95" Type="http://schemas.openxmlformats.org/officeDocument/2006/relationships/image" Target="../media/image52.png"/><Relationship Id="rId22" Type="http://schemas.openxmlformats.org/officeDocument/2006/relationships/image" Target="../media/image15.png"/><Relationship Id="rId27" Type="http://schemas.openxmlformats.org/officeDocument/2006/relationships/image" Target="../media/image18.png"/><Relationship Id="rId43" Type="http://schemas.openxmlformats.org/officeDocument/2006/relationships/image" Target="../media/image26.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9.png"/><Relationship Id="rId113" Type="http://schemas.openxmlformats.org/officeDocument/2006/relationships/image" Target="../media/image61.png"/><Relationship Id="rId118" Type="http://schemas.openxmlformats.org/officeDocument/2006/relationships/customXml" Target="../ink/ink58.xml"/><Relationship Id="rId134" Type="http://schemas.openxmlformats.org/officeDocument/2006/relationships/customXml" Target="../ink/ink66.xml"/><Relationship Id="rId139" Type="http://schemas.openxmlformats.org/officeDocument/2006/relationships/image" Target="../media/image74.png"/><Relationship Id="rId80" Type="http://schemas.openxmlformats.org/officeDocument/2006/relationships/customXml" Target="../ink/ink39.xml"/><Relationship Id="rId85" Type="http://schemas.openxmlformats.org/officeDocument/2006/relationships/image" Target="../media/image47.png"/><Relationship Id="rId12" Type="http://schemas.openxmlformats.org/officeDocument/2006/relationships/image" Target="../media/image10.png"/><Relationship Id="rId17" Type="http://schemas.openxmlformats.org/officeDocument/2006/relationships/customXml" Target="../ink/ink8.xml"/><Relationship Id="rId33" Type="http://schemas.openxmlformats.org/officeDocument/2006/relationships/image" Target="../media/image21.png"/><Relationship Id="rId38" Type="http://schemas.openxmlformats.org/officeDocument/2006/relationships/customXml" Target="../ink/ink18.xml"/><Relationship Id="rId59" Type="http://schemas.openxmlformats.org/officeDocument/2006/relationships/image" Target="../media/image34.png"/><Relationship Id="rId103" Type="http://schemas.openxmlformats.org/officeDocument/2006/relationships/image" Target="../media/image56.png"/><Relationship Id="rId108" Type="http://schemas.openxmlformats.org/officeDocument/2006/relationships/customXml" Target="../ink/ink53.xml"/><Relationship Id="rId124" Type="http://schemas.openxmlformats.org/officeDocument/2006/relationships/customXml" Target="../ink/ink61.xml"/><Relationship Id="rId129" Type="http://schemas.openxmlformats.org/officeDocument/2006/relationships/image" Target="../media/image69.png"/><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42.png"/><Relationship Id="rId91" Type="http://schemas.openxmlformats.org/officeDocument/2006/relationships/image" Target="../media/image50.png"/><Relationship Id="rId96" Type="http://schemas.openxmlformats.org/officeDocument/2006/relationships/customXml" Target="../ink/ink47.xml"/><Relationship Id="rId140" Type="http://schemas.openxmlformats.org/officeDocument/2006/relationships/customXml" Target="../ink/ink69.xml"/><Relationship Id="rId145"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7.png"/><Relationship Id="rId23" Type="http://schemas.openxmlformats.org/officeDocument/2006/relationships/customXml" Target="../ink/ink11.xml"/><Relationship Id="rId28" Type="http://schemas.openxmlformats.org/officeDocument/2006/relationships/customXml" Target="../ink/ink13.xml"/><Relationship Id="rId49" Type="http://schemas.openxmlformats.org/officeDocument/2006/relationships/image" Target="../media/image29.png"/><Relationship Id="rId114" Type="http://schemas.openxmlformats.org/officeDocument/2006/relationships/customXml" Target="../ink/ink56.xml"/><Relationship Id="rId119" Type="http://schemas.openxmlformats.org/officeDocument/2006/relationships/image" Target="../media/image64.png"/><Relationship Id="rId44" Type="http://schemas.openxmlformats.org/officeDocument/2006/relationships/customXml" Target="../ink/ink21.xml"/><Relationship Id="rId60" Type="http://schemas.openxmlformats.org/officeDocument/2006/relationships/customXml" Target="../ink/ink29.xml"/><Relationship Id="rId65" Type="http://schemas.openxmlformats.org/officeDocument/2006/relationships/image" Target="../media/image37.png"/><Relationship Id="rId81" Type="http://schemas.openxmlformats.org/officeDocument/2006/relationships/image" Target="../media/image45.png"/><Relationship Id="rId86" Type="http://schemas.openxmlformats.org/officeDocument/2006/relationships/customXml" Target="../ink/ink42.xml"/><Relationship Id="rId130" Type="http://schemas.openxmlformats.org/officeDocument/2006/relationships/customXml" Target="../ink/ink64.xml"/><Relationship Id="rId135" Type="http://schemas.openxmlformats.org/officeDocument/2006/relationships/image" Target="../media/image72.png"/><Relationship Id="rId13" Type="http://schemas.openxmlformats.org/officeDocument/2006/relationships/customXml" Target="../ink/ink6.xml"/><Relationship Id="rId18" Type="http://schemas.openxmlformats.org/officeDocument/2006/relationships/image" Target="../media/image13.png"/><Relationship Id="rId39" Type="http://schemas.openxmlformats.org/officeDocument/2006/relationships/image" Target="../media/image24.png"/><Relationship Id="rId109" Type="http://schemas.openxmlformats.org/officeDocument/2006/relationships/image" Target="../media/image59.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2.png"/><Relationship Id="rId76" Type="http://schemas.openxmlformats.org/officeDocument/2006/relationships/customXml" Target="../ink/ink37.xml"/><Relationship Id="rId97" Type="http://schemas.openxmlformats.org/officeDocument/2006/relationships/image" Target="../media/image53.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67.png"/><Relationship Id="rId141" Type="http://schemas.openxmlformats.org/officeDocument/2006/relationships/image" Target="../media/image75.png"/><Relationship Id="rId146" Type="http://schemas.openxmlformats.org/officeDocument/2006/relationships/customXml" Target="../ink/ink72.xml"/><Relationship Id="rId7" Type="http://schemas.openxmlformats.org/officeDocument/2006/relationships/customXml" Target="../ink/ink3.xml"/><Relationship Id="rId71" Type="http://schemas.openxmlformats.org/officeDocument/2006/relationships/image" Target="../media/image40.png"/><Relationship Id="rId92" Type="http://schemas.openxmlformats.org/officeDocument/2006/relationships/customXml" Target="../ink/ink45.xml"/><Relationship Id="rId2" Type="http://schemas.openxmlformats.org/officeDocument/2006/relationships/image" Target="../media/image5.png"/><Relationship Id="rId29" Type="http://schemas.openxmlformats.org/officeDocument/2006/relationships/image" Target="../media/image19.png"/><Relationship Id="rId24" Type="http://schemas.openxmlformats.org/officeDocument/2006/relationships/image" Target="../media/image16.png"/><Relationship Id="rId40" Type="http://schemas.openxmlformats.org/officeDocument/2006/relationships/customXml" Target="../ink/ink19.xml"/><Relationship Id="rId45" Type="http://schemas.openxmlformats.org/officeDocument/2006/relationships/image" Target="../media/image27.png"/><Relationship Id="rId66" Type="http://schemas.openxmlformats.org/officeDocument/2006/relationships/customXml" Target="../ink/ink32.xml"/><Relationship Id="rId87" Type="http://schemas.openxmlformats.org/officeDocument/2006/relationships/image" Target="../media/image48.png"/><Relationship Id="rId110" Type="http://schemas.openxmlformats.org/officeDocument/2006/relationships/customXml" Target="../ink/ink54.xml"/><Relationship Id="rId115" Type="http://schemas.openxmlformats.org/officeDocument/2006/relationships/image" Target="../media/image62.png"/><Relationship Id="rId131" Type="http://schemas.openxmlformats.org/officeDocument/2006/relationships/image" Target="../media/image70.png"/><Relationship Id="rId136" Type="http://schemas.openxmlformats.org/officeDocument/2006/relationships/customXml" Target="../ink/ink67.xml"/><Relationship Id="rId61" Type="http://schemas.openxmlformats.org/officeDocument/2006/relationships/image" Target="../media/image35.png"/><Relationship Id="rId82" Type="http://schemas.openxmlformats.org/officeDocument/2006/relationships/customXml" Target="../ink/ink40.xml"/><Relationship Id="rId19" Type="http://schemas.openxmlformats.org/officeDocument/2006/relationships/customXml" Target="../ink/ink9.xml"/><Relationship Id="rId14" Type="http://schemas.openxmlformats.org/officeDocument/2006/relationships/image" Target="../media/image11.png"/><Relationship Id="rId30" Type="http://schemas.openxmlformats.org/officeDocument/2006/relationships/customXml" Target="../ink/ink14.xml"/><Relationship Id="rId35" Type="http://schemas.openxmlformats.org/officeDocument/2006/relationships/image" Target="../media/image22.png"/><Relationship Id="rId56" Type="http://schemas.openxmlformats.org/officeDocument/2006/relationships/customXml" Target="../ink/ink27.xml"/><Relationship Id="rId77" Type="http://schemas.openxmlformats.org/officeDocument/2006/relationships/image" Target="../media/image43.png"/><Relationship Id="rId100" Type="http://schemas.openxmlformats.org/officeDocument/2006/relationships/customXml" Target="../ink/ink49.xml"/><Relationship Id="rId105" Type="http://schemas.openxmlformats.org/officeDocument/2006/relationships/image" Target="../media/image57.png"/><Relationship Id="rId126" Type="http://schemas.openxmlformats.org/officeDocument/2006/relationships/customXml" Target="../ink/ink62.xml"/><Relationship Id="rId147" Type="http://schemas.openxmlformats.org/officeDocument/2006/relationships/image" Target="../media/image78.png"/><Relationship Id="rId8" Type="http://schemas.openxmlformats.org/officeDocument/2006/relationships/image" Target="../media/image8.png"/><Relationship Id="rId51" Type="http://schemas.openxmlformats.org/officeDocument/2006/relationships/image" Target="../media/image30.png"/><Relationship Id="rId72" Type="http://schemas.openxmlformats.org/officeDocument/2006/relationships/customXml" Target="../ink/ink35.xml"/><Relationship Id="rId93" Type="http://schemas.openxmlformats.org/officeDocument/2006/relationships/image" Target="../media/image51.png"/><Relationship Id="rId98" Type="http://schemas.openxmlformats.org/officeDocument/2006/relationships/customXml" Target="../ink/ink48.xml"/><Relationship Id="rId121" Type="http://schemas.openxmlformats.org/officeDocument/2006/relationships/image" Target="../media/image65.png"/><Relationship Id="rId142" Type="http://schemas.openxmlformats.org/officeDocument/2006/relationships/customXml" Target="../ink/ink70.xml"/><Relationship Id="rId3" Type="http://schemas.openxmlformats.org/officeDocument/2006/relationships/customXml" Target="../ink/ink1.xml"/><Relationship Id="rId25" Type="http://schemas.openxmlformats.org/officeDocument/2006/relationships/image" Target="../media/image17.png"/><Relationship Id="rId46" Type="http://schemas.openxmlformats.org/officeDocument/2006/relationships/customXml" Target="../ink/ink22.xml"/><Relationship Id="rId67" Type="http://schemas.openxmlformats.org/officeDocument/2006/relationships/image" Target="../media/image38.png"/><Relationship Id="rId116" Type="http://schemas.openxmlformats.org/officeDocument/2006/relationships/customXml" Target="../ink/ink57.xml"/><Relationship Id="rId137" Type="http://schemas.openxmlformats.org/officeDocument/2006/relationships/image" Target="../media/image73.png"/><Relationship Id="rId20" Type="http://schemas.openxmlformats.org/officeDocument/2006/relationships/image" Target="../media/image14.png"/><Relationship Id="rId41" Type="http://schemas.openxmlformats.org/officeDocument/2006/relationships/image" Target="../media/image25.png"/><Relationship Id="rId62" Type="http://schemas.openxmlformats.org/officeDocument/2006/relationships/customXml" Target="../ink/ink30.xml"/><Relationship Id="rId83" Type="http://schemas.openxmlformats.org/officeDocument/2006/relationships/image" Target="../media/image46.png"/><Relationship Id="rId88" Type="http://schemas.openxmlformats.org/officeDocument/2006/relationships/customXml" Target="../ink/ink43.xml"/><Relationship Id="rId111" Type="http://schemas.openxmlformats.org/officeDocument/2006/relationships/image" Target="../media/image60.png"/><Relationship Id="rId132" Type="http://schemas.openxmlformats.org/officeDocument/2006/relationships/customXml" Target="../ink/ink65.xml"/><Relationship Id="rId15" Type="http://schemas.openxmlformats.org/officeDocument/2006/relationships/customXml" Target="../ink/ink7.xml"/><Relationship Id="rId36" Type="http://schemas.openxmlformats.org/officeDocument/2006/relationships/customXml" Target="../ink/ink17.xml"/><Relationship Id="rId57" Type="http://schemas.openxmlformats.org/officeDocument/2006/relationships/image" Target="../media/image33.png"/><Relationship Id="rId106" Type="http://schemas.openxmlformats.org/officeDocument/2006/relationships/customXml" Target="../ink/ink52.xml"/><Relationship Id="rId127" Type="http://schemas.openxmlformats.org/officeDocument/2006/relationships/image" Target="../media/image68.png"/><Relationship Id="rId10" Type="http://schemas.openxmlformats.org/officeDocument/2006/relationships/image" Target="../media/image9.png"/><Relationship Id="rId31" Type="http://schemas.openxmlformats.org/officeDocument/2006/relationships/image" Target="../media/image20.png"/><Relationship Id="rId52" Type="http://schemas.openxmlformats.org/officeDocument/2006/relationships/customXml" Target="../ink/ink25.xml"/><Relationship Id="rId73" Type="http://schemas.openxmlformats.org/officeDocument/2006/relationships/image" Target="../media/image41.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54.png"/><Relationship Id="rId101" Type="http://schemas.openxmlformats.org/officeDocument/2006/relationships/image" Target="../media/image55.png"/><Relationship Id="rId122" Type="http://schemas.openxmlformats.org/officeDocument/2006/relationships/customXml" Target="../ink/ink60.xml"/><Relationship Id="rId143" Type="http://schemas.openxmlformats.org/officeDocument/2006/relationships/image" Target="../media/image76.png"/><Relationship Id="rId4" Type="http://schemas.openxmlformats.org/officeDocument/2006/relationships/image" Target="../media/image6.png"/><Relationship Id="rId9" Type="http://schemas.openxmlformats.org/officeDocument/2006/relationships/customXml" Target="../ink/ink4.xml"/><Relationship Id="rId26" Type="http://schemas.openxmlformats.org/officeDocument/2006/relationships/customXml" Target="../ink/ink12.xml"/><Relationship Id="rId47" Type="http://schemas.openxmlformats.org/officeDocument/2006/relationships/image" Target="../media/image28.png"/><Relationship Id="rId68" Type="http://schemas.openxmlformats.org/officeDocument/2006/relationships/customXml" Target="../ink/ink33.xml"/><Relationship Id="rId89" Type="http://schemas.openxmlformats.org/officeDocument/2006/relationships/image" Target="../media/image49.png"/><Relationship Id="rId112" Type="http://schemas.openxmlformats.org/officeDocument/2006/relationships/customXml" Target="../ink/ink55.xml"/><Relationship Id="rId133" Type="http://schemas.openxmlformats.org/officeDocument/2006/relationships/image" Target="../media/image71.png"/><Relationship Id="rId16" Type="http://schemas.openxmlformats.org/officeDocument/2006/relationships/image" Target="../media/image12.png"/><Relationship Id="rId37" Type="http://schemas.openxmlformats.org/officeDocument/2006/relationships/image" Target="../media/image23.png"/><Relationship Id="rId58" Type="http://schemas.openxmlformats.org/officeDocument/2006/relationships/customXml" Target="../ink/ink28.xml"/><Relationship Id="rId79" Type="http://schemas.openxmlformats.org/officeDocument/2006/relationships/image" Target="../media/image44.png"/><Relationship Id="rId102" Type="http://schemas.openxmlformats.org/officeDocument/2006/relationships/customXml" Target="../ink/ink50.xml"/><Relationship Id="rId123" Type="http://schemas.openxmlformats.org/officeDocument/2006/relationships/image" Target="../media/image66.png"/><Relationship Id="rId144" Type="http://schemas.openxmlformats.org/officeDocument/2006/relationships/customXml" Target="../ink/ink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50AD-A04A-B500-58CB-830D867DF570}"/>
              </a:ext>
            </a:extLst>
          </p:cNvPr>
          <p:cNvSpPr>
            <a:spLocks noGrp="1"/>
          </p:cNvSpPr>
          <p:nvPr>
            <p:ph type="ctrTitle"/>
          </p:nvPr>
        </p:nvSpPr>
        <p:spPr>
          <a:xfrm>
            <a:off x="693105" y="583744"/>
            <a:ext cx="9144000" cy="1620837"/>
          </a:xfrm>
        </p:spPr>
        <p:txBody>
          <a:bodyPr anchor="ctr"/>
          <a:lstStyle/>
          <a:p>
            <a:r>
              <a:rPr lang="en-US" dirty="0">
                <a:latin typeface="Times New Roman" panose="02020603050405020304" pitchFamily="18" charset="0"/>
                <a:cs typeface="Times New Roman" panose="02020603050405020304" pitchFamily="18" charset="0"/>
              </a:rPr>
              <a:t>RuTAG IIT Delhi</a:t>
            </a:r>
          </a:p>
        </p:txBody>
      </p:sp>
      <p:sp>
        <p:nvSpPr>
          <p:cNvPr id="3" name="Subtitle 2">
            <a:extLst>
              <a:ext uri="{FF2B5EF4-FFF2-40B4-BE49-F238E27FC236}">
                <a16:creationId xmlns:a16="http://schemas.microsoft.com/office/drawing/2014/main" id="{81936760-C764-A3D8-2A0D-D65CDCDEF092}"/>
              </a:ext>
            </a:extLst>
          </p:cNvPr>
          <p:cNvSpPr>
            <a:spLocks noGrp="1"/>
          </p:cNvSpPr>
          <p:nvPr>
            <p:ph type="subTitle" idx="1"/>
          </p:nvPr>
        </p:nvSpPr>
        <p:spPr>
          <a:xfrm>
            <a:off x="979470" y="2204581"/>
            <a:ext cx="9144000" cy="3682652"/>
          </a:xfrm>
        </p:spPr>
        <p:txBody>
          <a:bodyPr>
            <a:normAutofit/>
          </a:bodyPr>
          <a:lstStyle/>
          <a:p>
            <a:r>
              <a:rPr lang="en-US" sz="2800" dirty="0">
                <a:latin typeface="Times New Roman" panose="02020603050405020304" pitchFamily="18" charset="0"/>
                <a:cs typeface="Times New Roman" panose="02020603050405020304" pitchFamily="18" charset="0"/>
              </a:rPr>
              <a:t>Group 36</a:t>
            </a:r>
          </a:p>
          <a:p>
            <a:r>
              <a:rPr lang="en-IN" sz="2800" dirty="0">
                <a:latin typeface="Times New Roman" panose="02020603050405020304" pitchFamily="18" charset="0"/>
                <a:cs typeface="Times New Roman" panose="02020603050405020304" pitchFamily="18" charset="0"/>
              </a:rPr>
              <a:t>Tawa Making Process</a:t>
            </a:r>
          </a:p>
          <a:p>
            <a:endParaRPr lang="en-US" sz="2800"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Prashanth </a:t>
            </a:r>
            <a:r>
              <a:rPr lang="en-IN" dirty="0" err="1">
                <a:latin typeface="Times New Roman" panose="02020603050405020304" pitchFamily="18" charset="0"/>
                <a:cs typeface="Times New Roman" panose="02020603050405020304" pitchFamily="18" charset="0"/>
              </a:rPr>
              <a:t>Badavath</a:t>
            </a:r>
            <a:r>
              <a:rPr lang="en-IN" dirty="0">
                <a:latin typeface="Times New Roman" panose="02020603050405020304" pitchFamily="18" charset="0"/>
                <a:cs typeface="Times New Roman" panose="02020603050405020304" pitchFamily="18" charset="0"/>
              </a:rPr>
              <a:t> 2019BB10015</a:t>
            </a:r>
          </a:p>
          <a:p>
            <a:pPr algn="l"/>
            <a:r>
              <a:rPr lang="en-IN" dirty="0" err="1">
                <a:latin typeface="Times New Roman" panose="02020603050405020304" pitchFamily="18" charset="0"/>
                <a:cs typeface="Times New Roman" panose="02020603050405020304" pitchFamily="18" charset="0"/>
              </a:rPr>
              <a:t>Ashu</a:t>
            </a:r>
            <a:r>
              <a:rPr lang="en-IN" dirty="0">
                <a:latin typeface="Times New Roman" panose="02020603050405020304" pitchFamily="18" charset="0"/>
                <a:cs typeface="Times New Roman" panose="02020603050405020304" pitchFamily="18" charset="0"/>
              </a:rPr>
              <a:t> 2019BB10012</a:t>
            </a:r>
          </a:p>
          <a:p>
            <a:pPr algn="l"/>
            <a:r>
              <a:rPr lang="en-IN" dirty="0" err="1">
                <a:latin typeface="Times New Roman" panose="02020603050405020304" pitchFamily="18" charset="0"/>
                <a:cs typeface="Times New Roman" panose="02020603050405020304" pitchFamily="18" charset="0"/>
              </a:rPr>
              <a:t>Jatavath</a:t>
            </a:r>
            <a:r>
              <a:rPr lang="en-IN" dirty="0">
                <a:latin typeface="Times New Roman" panose="02020603050405020304" pitchFamily="18" charset="0"/>
                <a:cs typeface="Times New Roman" panose="02020603050405020304" pitchFamily="18" charset="0"/>
              </a:rPr>
              <a:t> Pavan Naik 2019BB10027</a:t>
            </a:r>
          </a:p>
          <a:p>
            <a:pPr algn="l"/>
            <a:r>
              <a:rPr lang="en-IN" dirty="0">
                <a:latin typeface="Times New Roman" panose="02020603050405020304" pitchFamily="18" charset="0"/>
                <a:cs typeface="Times New Roman" panose="02020603050405020304" pitchFamily="18" charset="0"/>
              </a:rPr>
              <a:t>Himanshu </a:t>
            </a:r>
            <a:r>
              <a:rPr lang="en-IN" dirty="0" err="1">
                <a:latin typeface="Times New Roman" panose="02020603050405020304" pitchFamily="18" charset="0"/>
                <a:cs typeface="Times New Roman" panose="02020603050405020304" pitchFamily="18" charset="0"/>
              </a:rPr>
              <a:t>Bairwa</a:t>
            </a:r>
            <a:r>
              <a:rPr lang="en-IN" dirty="0">
                <a:latin typeface="Times New Roman" panose="02020603050405020304" pitchFamily="18" charset="0"/>
                <a:cs typeface="Times New Roman" panose="02020603050405020304" pitchFamily="18" charset="0"/>
              </a:rPr>
              <a:t> 2020CH70167</a:t>
            </a:r>
          </a:p>
          <a:p>
            <a:pPr algn="l"/>
            <a:r>
              <a:rPr lang="en-IN" dirty="0">
                <a:latin typeface="Times New Roman" panose="02020603050405020304" pitchFamily="18" charset="0"/>
                <a:cs typeface="Times New Roman" panose="02020603050405020304" pitchFamily="18" charset="0"/>
              </a:rPr>
              <a:t>Tanishq Panwar 2020AM10673</a:t>
            </a:r>
            <a:endParaRPr lang="en-US" dirty="0">
              <a:latin typeface="Times New Roman" panose="02020603050405020304" pitchFamily="18" charset="0"/>
              <a:cs typeface="Times New Roman" panose="02020603050405020304" pitchFamily="18" charset="0"/>
            </a:endParaRPr>
          </a:p>
        </p:txBody>
      </p:sp>
      <p:pic>
        <p:nvPicPr>
          <p:cNvPr id="2052" name="Picture 4" descr="Open Top Updraft Kiln | Pottery kiln, Pottery tools, Wood kiln">
            <a:extLst>
              <a:ext uri="{FF2B5EF4-FFF2-40B4-BE49-F238E27FC236}">
                <a16:creationId xmlns:a16="http://schemas.microsoft.com/office/drawing/2014/main" id="{C5E323F6-4893-BD57-00CA-B5E22DBCE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111" y="3210461"/>
            <a:ext cx="4766784" cy="319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49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5144-F517-44D9-2081-793B42BBB2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A5CFC17-E061-A7DC-932E-285DB5B4705A}"/>
              </a:ext>
            </a:extLst>
          </p:cNvPr>
          <p:cNvSpPr>
            <a:spLocks noGrp="1"/>
          </p:cNvSpPr>
          <p:nvPr>
            <p:ph idx="1"/>
          </p:nvPr>
        </p:nvSpPr>
        <p:spPr>
          <a:xfrm>
            <a:off x="838200" y="1690688"/>
            <a:ext cx="10515600" cy="4351338"/>
          </a:xfrm>
        </p:spPr>
        <p:txBody>
          <a:bodyPr>
            <a:normAutofit/>
          </a:bodyPr>
          <a:lstStyle/>
          <a:p>
            <a:r>
              <a:rPr lang="en-IN" sz="2400" dirty="0">
                <a:latin typeface="Times New Roman" panose="02020603050405020304" pitchFamily="18" charset="0"/>
                <a:cs typeface="Times New Roman" panose="02020603050405020304" pitchFamily="18" charset="0"/>
                <a:hlinkClick r:id="rId2"/>
              </a:rPr>
              <a:t>Ravi, M.R., Dhar, P.L., Kohli, S., 2007. </a:t>
            </a:r>
            <a:r>
              <a:rPr lang="en-IN" sz="2400" i="1" dirty="0">
                <a:latin typeface="Times New Roman" panose="02020603050405020304" pitchFamily="18" charset="0"/>
                <a:cs typeface="Times New Roman" panose="02020603050405020304" pitchFamily="18" charset="0"/>
                <a:hlinkClick r:id="rId2"/>
              </a:rPr>
              <a:t>Energy audit and improvement of an updraught pottery kiln.</a:t>
            </a:r>
            <a:r>
              <a:rPr lang="en-IN" sz="2400" dirty="0">
                <a:latin typeface="Times New Roman" panose="02020603050405020304" pitchFamily="18" charset="0"/>
                <a:cs typeface="Times New Roman" panose="02020603050405020304" pitchFamily="18" charset="0"/>
                <a:hlinkClick r:id="rId2"/>
              </a:rPr>
              <a:t> Department of mechanical engineering, Indian Institute of Technology Delhi, New Delhi, India.</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3"/>
              </a:rPr>
              <a:t>Ravi, M.R., Prasad Y. </a:t>
            </a:r>
            <a:r>
              <a:rPr lang="en-IN" sz="2400" i="1" dirty="0">
                <a:latin typeface="Times New Roman" panose="02020603050405020304" pitchFamily="18" charset="0"/>
                <a:cs typeface="Times New Roman" panose="02020603050405020304" pitchFamily="18" charset="0"/>
                <a:hlinkClick r:id="rId3"/>
              </a:rPr>
              <a:t>Improved Earthen Tawa Firing Process. </a:t>
            </a:r>
            <a:r>
              <a:rPr lang="en-IN" sz="2400" dirty="0">
                <a:latin typeface="Times New Roman" panose="02020603050405020304" pitchFamily="18" charset="0"/>
                <a:cs typeface="Times New Roman" panose="02020603050405020304" pitchFamily="18" charset="0"/>
                <a:hlinkClick r:id="rId3"/>
              </a:rPr>
              <a:t>Department of Mechanical Engineering, Indian Institute of Technology Delhi, India </a:t>
            </a: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0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1AC1-5E8D-F3BC-9FA0-B27E1DE30B81}"/>
              </a:ext>
            </a:extLst>
          </p:cNvPr>
          <p:cNvSpPr>
            <a:spLocks noGrp="1"/>
          </p:cNvSpPr>
          <p:nvPr>
            <p:ph type="title"/>
          </p:nvPr>
        </p:nvSpPr>
        <p:spPr/>
        <p:txBody>
          <a:bodyPr>
            <a:normAutofit/>
          </a:bodyPr>
          <a:lstStyle/>
          <a:p>
            <a:r>
              <a:rPr lang="en-IN">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E5FBF2-852F-943A-D57E-4B20D4C8998B}"/>
              </a:ext>
            </a:extLst>
          </p:cNvPr>
          <p:cNvSpPr>
            <a:spLocks noGrp="1"/>
          </p:cNvSpPr>
          <p:nvPr>
            <p:ph idx="1"/>
          </p:nvPr>
        </p:nvSpPr>
        <p:spPr/>
        <p:txBody>
          <a:bodyPr>
            <a:normAutofit fontScale="92500" lnSpcReduction="20000"/>
          </a:bodyPr>
          <a:lstStyle/>
          <a:p>
            <a:pPr marL="342900" lvl="0" indent="-342900">
              <a:buFont typeface="Arial" panose="020B0604020202020204" pitchFamily="34" charset="0"/>
              <a:buChar char="•"/>
              <a:tabLst>
                <a:tab pos="457200" algn="l"/>
              </a:tabLst>
            </a:pPr>
            <a:r>
              <a:rPr lang="en-IN" sz="2000">
                <a:effectLst/>
                <a:latin typeface="Times New Roman" panose="02020603050405020304" pitchFamily="18" charset="0"/>
                <a:ea typeface="Calibri" panose="020F0502020204030204" pitchFamily="34" charset="0"/>
                <a:cs typeface="Times New Roman" panose="02020603050405020304" pitchFamily="18" charset="0"/>
              </a:rPr>
              <a:t>The existing firing process is less efficient as its thermal efficiency is just around 8%, and around 20% of Tawas get damaged during the firing process.</a:t>
            </a:r>
          </a:p>
          <a:p>
            <a:pPr marL="342900" lvl="0" indent="-342900">
              <a:buFont typeface="Arial" panose="020B0604020202020204" pitchFamily="34" charset="0"/>
              <a:buChar char="•"/>
              <a:tabLst>
                <a:tab pos="457200" algn="l"/>
              </a:tabLst>
            </a:pPr>
            <a:r>
              <a:rPr lang="en-IN" sz="2000">
                <a:effectLst/>
                <a:latin typeface="Times New Roman" panose="02020603050405020304" pitchFamily="18" charset="0"/>
                <a:ea typeface="Calibri" panose="020F0502020204030204" pitchFamily="34" charset="0"/>
                <a:cs typeface="Times New Roman" panose="02020603050405020304" pitchFamily="18" charset="0"/>
              </a:rPr>
              <a:t>The firing process is also time-consuming as it takes around three days to complete the firing of a lot of 2000 to 3000 Tawas. </a:t>
            </a:r>
          </a:p>
          <a:p>
            <a:pPr marL="342900" lvl="0" indent="-342900">
              <a:buFont typeface="Arial" panose="020B0604020202020204" pitchFamily="34" charset="0"/>
              <a:buChar char="•"/>
              <a:tabLst>
                <a:tab pos="457200" algn="l"/>
              </a:tabLst>
            </a:pPr>
            <a:r>
              <a:rPr lang="en-IN" sz="2000">
                <a:effectLst/>
                <a:latin typeface="Times New Roman" panose="02020603050405020304" pitchFamily="18" charset="0"/>
                <a:ea typeface="Calibri" panose="020F0502020204030204" pitchFamily="34" charset="0"/>
                <a:cs typeface="Times New Roman" panose="02020603050405020304" pitchFamily="18" charset="0"/>
              </a:rPr>
              <a:t>Earthen Tawa is usually lower value than their effective and efficient uses.</a:t>
            </a:r>
          </a:p>
          <a:p>
            <a:pPr marL="342900" lvl="0" indent="-342900">
              <a:buFont typeface="Arial" panose="020B0604020202020204" pitchFamily="34" charset="0"/>
              <a:buChar char="•"/>
              <a:tabLst>
                <a:tab pos="457200" algn="l"/>
              </a:tabLst>
            </a:pPr>
            <a:r>
              <a:rPr lang="en-IN" sz="2000">
                <a:effectLst/>
                <a:latin typeface="Times New Roman" panose="02020603050405020304" pitchFamily="18" charset="0"/>
                <a:ea typeface="Calibri" panose="020F0502020204030204" pitchFamily="34" charset="0"/>
                <a:cs typeface="Times New Roman" panose="02020603050405020304" pitchFamily="18" charset="0"/>
              </a:rPr>
              <a:t>These Earthen Tawa usually heats at a very high temperature in an open area which causes enormous energy loss and pollutes the environment.</a:t>
            </a:r>
          </a:p>
          <a:p>
            <a:pPr marL="342900" lvl="0" indent="-342900">
              <a:buFont typeface="Arial" panose="020B0604020202020204" pitchFamily="34" charset="0"/>
              <a:buChar char="•"/>
              <a:tabLst>
                <a:tab pos="457200" algn="l"/>
              </a:tabLst>
            </a:pPr>
            <a:r>
              <a:rPr lang="en-IN" sz="2000">
                <a:effectLst/>
                <a:latin typeface="Times New Roman" panose="02020603050405020304" pitchFamily="18" charset="0"/>
                <a:ea typeface="Calibri" panose="020F0502020204030204" pitchFamily="34" charset="0"/>
                <a:cs typeface="Times New Roman" panose="02020603050405020304" pitchFamily="18" charset="0"/>
              </a:rPr>
              <a:t>While making these earthen wares, their shapes may be deformed and considered defective pieces. This problem also lags behind them in comparison to machine-making wares.</a:t>
            </a:r>
          </a:p>
          <a:p>
            <a:pPr marL="342900" lvl="0" indent="-342900">
              <a:buFont typeface="Arial" panose="020B0604020202020204" pitchFamily="34" charset="0"/>
              <a:buChar char="•"/>
              <a:tabLst>
                <a:tab pos="457200" algn="l"/>
              </a:tabLst>
            </a:pPr>
            <a:r>
              <a:rPr lang="en-IN" sz="2000">
                <a:effectLst/>
                <a:latin typeface="Times New Roman" panose="02020603050405020304" pitchFamily="18" charset="0"/>
                <a:ea typeface="Calibri" panose="020F0502020204030204" pitchFamily="34" charset="0"/>
                <a:cs typeface="Times New Roman" panose="02020603050405020304" pitchFamily="18" charset="0"/>
              </a:rPr>
              <a:t>In the last 2 two years, these small-scale workers have suffered a lot as their wares were not able to generate even enough revenue; these workers tried to manage their home expenses as most things were out of reach.</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2" descr="Potter making lamps on a traditional wheel with special clay. Kumhartoli  village, District Ranchi, Jharkhand, India Stock Photo - Alamy">
            <a:extLst>
              <a:ext uri="{FF2B5EF4-FFF2-40B4-BE49-F238E27FC236}">
                <a16:creationId xmlns:a16="http://schemas.microsoft.com/office/drawing/2014/main" id="{F5A335AF-1666-23B7-9945-12877389FE90}"/>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r="134" b="19463"/>
          <a:stretch/>
        </p:blipFill>
        <p:spPr bwMode="auto">
          <a:xfrm>
            <a:off x="2" y="0"/>
            <a:ext cx="1219199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39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CAEF-5EB0-9BFC-6EA4-BEAED4E63DFA}"/>
              </a:ext>
            </a:extLst>
          </p:cNvPr>
          <p:cNvSpPr>
            <a:spLocks noGrp="1"/>
          </p:cNvSpPr>
          <p:nvPr>
            <p:ph type="title"/>
          </p:nvPr>
        </p:nvSpPr>
        <p:spPr>
          <a:xfrm>
            <a:off x="655320" y="365125"/>
            <a:ext cx="5120114" cy="1692794"/>
          </a:xfrm>
        </p:spPr>
        <p:txBody>
          <a:bodyPr>
            <a:normAutofit/>
          </a:bodyPr>
          <a:lstStyle/>
          <a:p>
            <a:r>
              <a:rPr lang="en-US">
                <a:latin typeface="Times New Roman" panose="02020603050405020304" pitchFamily="18" charset="0"/>
                <a:cs typeface="Times New Roman" panose="02020603050405020304" pitchFamily="18" charset="0"/>
              </a:rPr>
              <a:t>Kilns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59D18F-CE7B-71AE-8DF0-662F40AE82AD}"/>
              </a:ext>
            </a:extLst>
          </p:cNvPr>
          <p:cNvSpPr>
            <a:spLocks noGrp="1"/>
          </p:cNvSpPr>
          <p:nvPr>
            <p:ph idx="1"/>
          </p:nvPr>
        </p:nvSpPr>
        <p:spPr>
          <a:xfrm>
            <a:off x="655320" y="2575042"/>
            <a:ext cx="5120113" cy="3462228"/>
          </a:xfrm>
        </p:spPr>
        <p:txBody>
          <a:bodyPr>
            <a:normAutofit fontScale="92500" lnSpcReduction="10000"/>
          </a:bodyPr>
          <a:lstStyle/>
          <a:p>
            <a:r>
              <a:rPr lang="en-IN" sz="2000" dirty="0">
                <a:latin typeface="Times New Roman" panose="02020603050405020304" pitchFamily="18" charset="0"/>
                <a:cs typeface="Times New Roman" panose="02020603050405020304" pitchFamily="18" charset="0"/>
              </a:rPr>
              <a:t>A kiln is a thermally insulated chamber, a type of oven, that produces temperatures sufficient to complete some process, such as hardening, drying, or chemical changes.</a:t>
            </a:r>
          </a:p>
          <a:p>
            <a:r>
              <a:rPr lang="en-IN" sz="2000" dirty="0">
                <a:latin typeface="Times New Roman" panose="02020603050405020304" pitchFamily="18" charset="0"/>
                <a:cs typeface="Times New Roman" panose="02020603050405020304" pitchFamily="18" charset="0"/>
              </a:rPr>
              <a:t>The high efficiency pottery kilns used in the organised sector are too expensive to be affordable by the small-scale sector.</a:t>
            </a:r>
          </a:p>
          <a:p>
            <a:r>
              <a:rPr lang="en-IN" sz="2000" dirty="0">
                <a:latin typeface="Times New Roman" panose="02020603050405020304" pitchFamily="18" charset="0"/>
                <a:cs typeface="Times New Roman" panose="02020603050405020304" pitchFamily="18" charset="0"/>
              </a:rPr>
              <a:t>There is a need for improving the traditional kilns so as to reduce their energy consumption per unit of load substantially without any significant increase in cost.</a:t>
            </a:r>
          </a:p>
          <a:p>
            <a:endParaRPr lang="en-US" sz="1800" dirty="0"/>
          </a:p>
        </p:txBody>
      </p:sp>
      <p:pic>
        <p:nvPicPr>
          <p:cNvPr id="5" name="Picture 2" descr="Bickley Project | Wood kiln, Pottery kiln, Pottery techniques">
            <a:extLst>
              <a:ext uri="{FF2B5EF4-FFF2-40B4-BE49-F238E27FC236}">
                <a16:creationId xmlns:a16="http://schemas.microsoft.com/office/drawing/2014/main" id="{83D1A3BF-3718-470D-E2A0-9ABF80CA15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44" b="3508"/>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04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79911D-1294-8B91-60A1-48B31BD8FBB1}"/>
              </a:ext>
            </a:extLst>
          </p:cNvPr>
          <p:cNvSpPr>
            <a:spLocks noGrp="1"/>
          </p:cNvSpPr>
          <p:nvPr>
            <p:ph idx="1"/>
          </p:nvPr>
        </p:nvSpPr>
        <p:spPr>
          <a:xfrm>
            <a:off x="838200" y="801666"/>
            <a:ext cx="10515600" cy="5375297"/>
          </a:xfrm>
        </p:spPr>
        <p:txBody>
          <a:bodyPr>
            <a:noAutofit/>
          </a:bodyPr>
          <a:lstStyle/>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Firing consists of various stages, namely, smoking, slow firing, rapid firing, and soaking:</a:t>
            </a:r>
          </a:p>
          <a:p>
            <a:pPr marL="342900" lvl="0" indent="-342900">
              <a:buFont typeface="Arial" panose="020B0604020202020204" pitchFamily="34" charset="0"/>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Smoking: the heating is prolonged, and pottery temperatures are below 150 </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C</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fuel can burn without an enormous flame at meagre rates. This is the phase during which the remaining moisture in the pottery is allowed to evaporate, and the low heating rates ensure no cracks due to violent eruptions of water vapor from the pottery.</a:t>
            </a:r>
          </a:p>
          <a:p>
            <a:pPr marL="342900" lvl="0" indent="-342900">
              <a:buFont typeface="Arial" panose="020B0604020202020204" pitchFamily="34" charset="0"/>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Slow firing: volatile matter other than moisture is removed at two temperatures below 450­500 </a:t>
            </a:r>
            <a:r>
              <a:rPr lang="en-IN" sz="2000" baseline="30000" dirty="0" err="1">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moderate rates of heating with typical temperature rise rates of 1.5 to 2 </a:t>
            </a:r>
            <a:r>
              <a:rPr lang="en-IN" sz="2000" baseline="30000" dirty="0" err="1">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per minute.</a:t>
            </a:r>
          </a:p>
          <a:p>
            <a:pPr marL="342900" lvl="0" indent="-342900">
              <a:buFont typeface="Arial" panose="020B0604020202020204" pitchFamily="34" charset="0"/>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Rapid firing: rapid firing is done at a high rate to raise the temperature of the wares rapidly to 800­950 </a:t>
            </a:r>
            <a:r>
              <a:rPr lang="en-IN" sz="2000" baseline="30000" dirty="0" err="1">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Typical temperature rise rates are 3­4 </a:t>
            </a:r>
            <a:r>
              <a:rPr lang="en-IN" sz="2000" baseline="30000" dirty="0" err="1">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per minute.</a:t>
            </a:r>
          </a:p>
          <a:p>
            <a:pPr marL="342900" lvl="0" indent="-342900">
              <a:buFont typeface="Arial" panose="020B0604020202020204" pitchFamily="34" charset="0"/>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Soaking: In soaking, firing is done at a rate sufficient to maintain the temperature of the wares at the required value over a period of time. The total firing duration for terracotta wares ranges from about 5 to 10 hours.</a:t>
            </a:r>
          </a:p>
          <a:p>
            <a:pPr marL="342900" lvl="0" indent="-342900">
              <a:buFont typeface="Arial" panose="020B0604020202020204" pitchFamily="34" charset="0"/>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Rural pottery kilns are invariably batch kilns. Tunnel kilns are not suitable at trim scale levels due to the higher cost of construction, fuel, and the need for continuous operation to be economical. Thus, updraught kilns appear to be of much greater appeal among the small potters due to their moderate cost and much better performance than low-cost bonfire kilns.</a:t>
            </a:r>
          </a:p>
        </p:txBody>
      </p:sp>
    </p:spTree>
    <p:extLst>
      <p:ext uri="{BB962C8B-B14F-4D97-AF65-F5344CB8AC3E}">
        <p14:creationId xmlns:p14="http://schemas.microsoft.com/office/powerpoint/2010/main" val="153230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8FF4-6717-DA37-2D89-04C7040C49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Solutions</a:t>
            </a:r>
          </a:p>
        </p:txBody>
      </p:sp>
      <p:sp>
        <p:nvSpPr>
          <p:cNvPr id="3" name="Content Placeholder 2">
            <a:extLst>
              <a:ext uri="{FF2B5EF4-FFF2-40B4-BE49-F238E27FC236}">
                <a16:creationId xmlns:a16="http://schemas.microsoft.com/office/drawing/2014/main" id="{CD5A3B89-9663-77DB-7DEB-B51E398D9BF9}"/>
              </a:ext>
            </a:extLst>
          </p:cNvPr>
          <p:cNvSpPr>
            <a:spLocks noGrp="1"/>
          </p:cNvSpPr>
          <p:nvPr>
            <p:ph idx="1"/>
          </p:nvPr>
        </p:nvSpPr>
        <p:spPr/>
        <p:txBody>
          <a:bodyPr>
            <a:normAutofit fontScale="85000" lnSpcReduction="10000"/>
          </a:bodyPr>
          <a:lstStyle/>
          <a:p>
            <a:pPr marL="342900" lvl="0" indent="-342900">
              <a:buFont typeface="+mj-lt"/>
              <a:buAutoNum type="arabicPeriod"/>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thermal mass of the structure needs to be decreased. This is possible by reducing the thickness of the walls of the kiln and the density of the material used to build the kiln.  </a:t>
            </a:r>
          </a:p>
          <a:p>
            <a:pPr marL="342900" lvl="0" indent="-342900">
              <a:buFont typeface="+mj-lt"/>
              <a:buAutoNum type="arabicPeriod"/>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kiln needs isolation from the floor, and firing should be done on grates rather than on the floor.   </a:t>
            </a:r>
          </a:p>
          <a:p>
            <a:pPr marL="342900" lvl="0" indent="-342900">
              <a:buFont typeface="+mj-lt"/>
              <a:buAutoNum type="arabicPeriod"/>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weight of packing tiles and wares was about 50% of the importance of the payload in both kilns. This can be reduced by altering the size distribution of the wares to be fired in each batch. Nonetheless, in the present scenario, this only contributes to a slight increase in fuel consumption since the energy absorbed by the payload is also tiny. If the latter increases in an improved kiln, as desired, the energy absorbed by the packing will also increase proportionately unless their amount is reduced. </a:t>
            </a:r>
          </a:p>
          <a:p>
            <a:pPr marL="342900" lvl="0" indent="-342900">
              <a:buFont typeface="+mj-lt"/>
              <a:buAutoNum type="arabicPeriod"/>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Ensuring a less open flame and better control on primary and secondary air inlet areas, better control on excess air and flame temperatures could be achieved, securing better combustion and heat release from the fuel. In both the kilns, the flames were almost entirely open to the atmosphere, and the air inlet areas in the firebox were vast.</a:t>
            </a:r>
          </a:p>
        </p:txBody>
      </p:sp>
    </p:spTree>
    <p:extLst>
      <p:ext uri="{BB962C8B-B14F-4D97-AF65-F5344CB8AC3E}">
        <p14:creationId xmlns:p14="http://schemas.microsoft.com/office/powerpoint/2010/main" val="68543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FCF3-32BB-53F9-EA57-B71B5CAB42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Energy Terms</a:t>
            </a:r>
          </a:p>
        </p:txBody>
      </p:sp>
      <p:sp>
        <p:nvSpPr>
          <p:cNvPr id="3" name="Content Placeholder 2">
            <a:extLst>
              <a:ext uri="{FF2B5EF4-FFF2-40B4-BE49-F238E27FC236}">
                <a16:creationId xmlns:a16="http://schemas.microsoft.com/office/drawing/2014/main" id="{6A5B0C4B-53CA-5AFB-597C-0334805EF392}"/>
              </a:ext>
            </a:extLst>
          </p:cNvPr>
          <p:cNvSpPr>
            <a:spLocks noGrp="1"/>
          </p:cNvSpPr>
          <p:nvPr>
            <p:ph idx="1"/>
          </p:nvPr>
        </p:nvSpPr>
        <p:spPr>
          <a:xfrm>
            <a:off x="379384" y="1766014"/>
            <a:ext cx="9596822" cy="4927600"/>
          </a:xfrm>
        </p:spPr>
        <p:txBody>
          <a:bodyPr>
            <a:normAutofit/>
          </a:bodyPr>
          <a:lstStyle/>
          <a:p>
            <a:pPr>
              <a:spcBef>
                <a:spcPts val="0"/>
              </a:spcBef>
              <a:spcAft>
                <a:spcPts val="1200"/>
              </a:spcAft>
            </a:pPr>
            <a:r>
              <a:rPr lang="en-IN" sz="2400" b="0" i="0" u="none" strike="noStrike" dirty="0">
                <a:effectLst/>
                <a:latin typeface="Times New Roman" panose="02020603050405020304" pitchFamily="18" charset="0"/>
                <a:cs typeface="Times New Roman" panose="02020603050405020304" pitchFamily="18" charset="0"/>
              </a:rPr>
              <a:t>The energy terms can be grouped under four major heads:</a:t>
            </a:r>
            <a:endParaRPr lang="en-IN" sz="2400" b="0" dirty="0">
              <a:effectLst/>
              <a:latin typeface="Times New Roman" panose="02020603050405020304" pitchFamily="18" charset="0"/>
              <a:cs typeface="Times New Roman" panose="02020603050405020304" pitchFamily="18" charset="0"/>
            </a:endParaRPr>
          </a:p>
          <a:p>
            <a:pPr marL="971550" lvl="1" indent="-514350" fontAlgn="base">
              <a:spcBef>
                <a:spcPts val="0"/>
              </a:spcBef>
              <a:buFont typeface="+mj-lt"/>
              <a:buAutoNum type="romanLcPeriod"/>
            </a:pPr>
            <a:r>
              <a:rPr lang="en-IN" sz="2400" b="0" i="0" u="none" strike="noStrike" dirty="0">
                <a:effectLst/>
                <a:latin typeface="Times New Roman" panose="02020603050405020304" pitchFamily="18" charset="0"/>
                <a:cs typeface="Times New Roman" panose="02020603050405020304" pitchFamily="18" charset="0"/>
              </a:rPr>
              <a:t>Energy released by combustion of the fuel; </a:t>
            </a:r>
          </a:p>
          <a:p>
            <a:pPr marL="971550" lvl="1" indent="-514350" fontAlgn="base">
              <a:spcBef>
                <a:spcPts val="0"/>
              </a:spcBef>
              <a:buFont typeface="+mj-lt"/>
              <a:buAutoNum type="romanLcPeriod"/>
            </a:pPr>
            <a:r>
              <a:rPr lang="en-IN" sz="2400" b="0" i="0" u="none" strike="noStrike" dirty="0">
                <a:effectLst/>
                <a:latin typeface="Times New Roman" panose="02020603050405020304" pitchFamily="18" charset="0"/>
                <a:cs typeface="Times New Roman" panose="02020603050405020304" pitchFamily="18" charset="0"/>
              </a:rPr>
              <a:t>Energy absorbed by the pottery</a:t>
            </a:r>
          </a:p>
          <a:p>
            <a:pPr marL="971550" lvl="1" indent="-514350" fontAlgn="base">
              <a:spcBef>
                <a:spcPts val="0"/>
              </a:spcBef>
              <a:buFont typeface="+mj-lt"/>
              <a:buAutoNum type="romanLcPeriod"/>
            </a:pPr>
            <a:r>
              <a:rPr lang="en-IN" sz="2400" b="0" i="0" u="none" strike="noStrike" dirty="0">
                <a:effectLst/>
                <a:latin typeface="Times New Roman" panose="02020603050405020304" pitchFamily="18" charset="0"/>
                <a:cs typeface="Times New Roman" panose="02020603050405020304" pitchFamily="18" charset="0"/>
              </a:rPr>
              <a:t>Energy absorbed by the furnace, including the floor below the furnace, the walls of the furnace, the grate</a:t>
            </a:r>
          </a:p>
          <a:p>
            <a:pPr marL="971550" lvl="1" indent="-514350" fontAlgn="base">
              <a:spcBef>
                <a:spcPts val="0"/>
              </a:spcBef>
              <a:spcAft>
                <a:spcPts val="1200"/>
              </a:spcAft>
              <a:buFont typeface="+mj-lt"/>
              <a:buAutoNum type="romanLcPeriod"/>
            </a:pPr>
            <a:r>
              <a:rPr lang="en-IN" sz="2400" b="0" i="0" u="none" strike="noStrike" dirty="0">
                <a:effectLst/>
                <a:latin typeface="Times New Roman" panose="02020603050405020304" pitchFamily="18" charset="0"/>
                <a:cs typeface="Times New Roman" panose="02020603050405020304" pitchFamily="18" charset="0"/>
              </a:rPr>
              <a:t>Energy lost directly to the surroundings through flue gases and ash, direct radiation from flame and convection from the outer surface of kiln walls.</a:t>
            </a:r>
          </a:p>
          <a:p>
            <a:pPr marL="0" indent="0">
              <a:spcBef>
                <a:spcPts val="0"/>
              </a:spcBef>
              <a:spcAft>
                <a:spcPts val="1200"/>
              </a:spcAft>
              <a:buNone/>
            </a:pPr>
            <a:br>
              <a:rPr lang="en-I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1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A2D-2845-5CB6-E707-D6F0830ADCFC}"/>
              </a:ext>
            </a:extLst>
          </p:cNvPr>
          <p:cNvSpPr>
            <a:spLocks noGrp="1"/>
          </p:cNvSpPr>
          <p:nvPr>
            <p:ph type="title"/>
          </p:nvPr>
        </p:nvSpPr>
        <p:spPr>
          <a:xfrm>
            <a:off x="648929" y="629266"/>
            <a:ext cx="3505495" cy="1622321"/>
          </a:xfrm>
        </p:spPr>
        <p:txBody>
          <a:bodyPr>
            <a:normAutofit/>
          </a:bodyPr>
          <a:lstStyle/>
          <a:p>
            <a:r>
              <a:rPr lang="en-US" sz="3100" dirty="0">
                <a:latin typeface="Times New Roman" panose="02020603050405020304" pitchFamily="18" charset="0"/>
                <a:cs typeface="Times New Roman" panose="02020603050405020304" pitchFamily="18" charset="0"/>
              </a:rPr>
              <a:t>Analysis of Energy Distribution in two Kilns</a:t>
            </a:r>
          </a:p>
        </p:txBody>
      </p:sp>
      <p:sp>
        <p:nvSpPr>
          <p:cNvPr id="3" name="Content Placeholder 2">
            <a:extLst>
              <a:ext uri="{FF2B5EF4-FFF2-40B4-BE49-F238E27FC236}">
                <a16:creationId xmlns:a16="http://schemas.microsoft.com/office/drawing/2014/main" id="{5E1C5E6F-04F8-FD3D-6821-133C5D60FF5B}"/>
              </a:ext>
            </a:extLst>
          </p:cNvPr>
          <p:cNvSpPr>
            <a:spLocks noGrp="1"/>
          </p:cNvSpPr>
          <p:nvPr>
            <p:ph idx="1"/>
          </p:nvPr>
        </p:nvSpPr>
        <p:spPr>
          <a:xfrm>
            <a:off x="648931" y="2438400"/>
            <a:ext cx="3505494" cy="3785419"/>
          </a:xfrm>
        </p:spPr>
        <p:txBody>
          <a:bodyPr>
            <a:noAutofit/>
          </a:bodyPr>
          <a:lstStyle/>
          <a:p>
            <a:pPr rtl="0">
              <a:spcBef>
                <a:spcPts val="0"/>
              </a:spcBef>
              <a:spcAft>
                <a:spcPts val="600"/>
              </a:spcAft>
            </a:pPr>
            <a:r>
              <a:rPr lang="en-IN" sz="2000" b="0" i="0" u="none" strike="noStrike" dirty="0">
                <a:effectLst/>
                <a:latin typeface="Times New Roman" panose="02020603050405020304" pitchFamily="18" charset="0"/>
                <a:cs typeface="Times New Roman" panose="02020603050405020304" pitchFamily="18" charset="0"/>
              </a:rPr>
              <a:t>The distribution of energy in the two kilns shown describe that during the firing process, the pottery absorbs the least amount of heat.(</a:t>
            </a:r>
            <a:r>
              <a:rPr lang="en-IN" sz="2000" b="0" i="0" u="none" strike="noStrike" dirty="0" err="1">
                <a:effectLst/>
                <a:latin typeface="Times New Roman" panose="02020603050405020304" pitchFamily="18" charset="0"/>
                <a:cs typeface="Times New Roman" panose="02020603050405020304" pitchFamily="18" charset="0"/>
              </a:rPr>
              <a:t>i.e</a:t>
            </a:r>
            <a:r>
              <a:rPr lang="en-IN" sz="2000" b="0" i="0" u="none" strike="noStrike" dirty="0">
                <a:effectLst/>
                <a:latin typeface="Times New Roman" panose="02020603050405020304" pitchFamily="18" charset="0"/>
                <a:cs typeface="Times New Roman" panose="02020603050405020304" pitchFamily="18" charset="0"/>
              </a:rPr>
              <a:t> accounted for),and most of the energy released is from floor and the wall combined</a:t>
            </a:r>
          </a:p>
          <a:p>
            <a:pPr marL="0" indent="0" rtl="0">
              <a:spcBef>
                <a:spcPts val="0"/>
              </a:spcBef>
              <a:spcAft>
                <a:spcPts val="600"/>
              </a:spcAft>
              <a:buNone/>
            </a:pPr>
            <a:r>
              <a:rPr lang="en-IN" sz="2000" b="0" i="0" u="none" strike="noStrike" dirty="0">
                <a:effectLst/>
                <a:latin typeface="Times New Roman" panose="02020603050405020304" pitchFamily="18" charset="0"/>
                <a:cs typeface="Times New Roman" panose="02020603050405020304" pitchFamily="18" charset="0"/>
              </a:rPr>
              <a:t>.</a:t>
            </a:r>
            <a:br>
              <a:rPr lang="en-IN" sz="2000" b="0" dirty="0">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7AA7618-4A43-7DAB-5FA0-16A1FABC91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627203"/>
            <a:ext cx="6019331" cy="360034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78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9E44-0DDD-7F56-BE27-E6D178D85497}"/>
              </a:ext>
            </a:extLst>
          </p:cNvPr>
          <p:cNvSpPr>
            <a:spLocks noGrp="1"/>
          </p:cNvSpPr>
          <p:nvPr>
            <p:ph type="title"/>
          </p:nvPr>
        </p:nvSpPr>
        <p:spPr/>
        <p:txBody>
          <a:bodyPr>
            <a:normAutofit/>
          </a:bodyPr>
          <a:lstStyle/>
          <a:p>
            <a:pPr rtl="0">
              <a:spcBef>
                <a:spcPts val="0"/>
              </a:spcBef>
              <a:spcAft>
                <a:spcPts val="0"/>
              </a:spcAft>
            </a:pPr>
            <a:r>
              <a:rPr lang="en-IN" b="0" i="0" u="none" strike="noStrike" dirty="0">
                <a:solidFill>
                  <a:srgbClr val="000000"/>
                </a:solidFill>
                <a:effectLst/>
                <a:latin typeface="Times New Roman" panose="02020603050405020304" pitchFamily="18" charset="0"/>
                <a:cs typeface="Times New Roman" panose="02020603050405020304" pitchFamily="18" charset="0"/>
              </a:rPr>
              <a:t>Ideas For Kiln Renovation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952900-0B87-1E9B-9D8C-976024001CB2}"/>
              </a:ext>
            </a:extLst>
          </p:cNvPr>
          <p:cNvSpPr>
            <a:spLocks noGrp="1"/>
          </p:cNvSpPr>
          <p:nvPr>
            <p:ph idx="1"/>
          </p:nvPr>
        </p:nvSpPr>
        <p:spPr/>
        <p:txBody>
          <a:bodyPr>
            <a:normAutofit fontScale="85000" lnSpcReduction="20000"/>
          </a:bodyPr>
          <a:lstStyle/>
          <a:p>
            <a:pPr rtl="0">
              <a:spcBef>
                <a:spcPts val="0"/>
              </a:spcBef>
              <a:spcAft>
                <a:spcPts val="1200"/>
              </a:spcAft>
            </a:pPr>
            <a:r>
              <a:rPr lang="en-IN" sz="2000" b="0" i="0" u="none" strike="noStrike" dirty="0">
                <a:effectLst/>
                <a:latin typeface="Times New Roman" panose="02020603050405020304" pitchFamily="18" charset="0"/>
                <a:cs typeface="Times New Roman" panose="02020603050405020304" pitchFamily="18" charset="0"/>
              </a:rPr>
              <a:t>As most of the heat losses are from walls and ground  so cheap insulation needs to be done between the first layer of bricks facing the fire and the remaining portion of the wall or floor. Ash is a common insulator used in traditional kilns</a:t>
            </a:r>
            <a:endParaRPr lang="en-IN" sz="2000" b="0" dirty="0">
              <a:effectLst/>
              <a:latin typeface="Times New Roman" panose="02020603050405020304" pitchFamily="18" charset="0"/>
              <a:cs typeface="Times New Roman" panose="02020603050405020304" pitchFamily="18" charset="0"/>
            </a:endParaRPr>
          </a:p>
          <a:p>
            <a:pPr rtl="0">
              <a:spcBef>
                <a:spcPts val="0"/>
              </a:spcBef>
              <a:spcAft>
                <a:spcPts val="1200"/>
              </a:spcAft>
            </a:pPr>
            <a:r>
              <a:rPr lang="en-IN" sz="2000" b="0" i="0" u="none" strike="noStrike" dirty="0">
                <a:effectLst/>
                <a:latin typeface="Times New Roman" panose="02020603050405020304" pitchFamily="18" charset="0"/>
                <a:cs typeface="Times New Roman" panose="02020603050405020304" pitchFamily="18" charset="0"/>
              </a:rPr>
              <a:t>The wall should be constructed using a rat ­trap bonded structure </a:t>
            </a:r>
          </a:p>
          <a:p>
            <a:pPr rtl="0">
              <a:spcBef>
                <a:spcPts val="0"/>
              </a:spcBef>
              <a:spcAft>
                <a:spcPts val="1200"/>
              </a:spcAft>
            </a:pPr>
            <a:r>
              <a:rPr lang="en-IN" sz="2000" dirty="0">
                <a:latin typeface="Times New Roman" panose="02020603050405020304" pitchFamily="18" charset="0"/>
                <a:cs typeface="Times New Roman" panose="02020603050405020304" pitchFamily="18" charset="0"/>
              </a:rPr>
              <a:t>We use cow dung bricks instead of normal bricks because it is much cheaper than normal bi</a:t>
            </a:r>
            <a:endParaRPr lang="en-IN" sz="2000" b="0" dirty="0">
              <a:effectLst/>
              <a:latin typeface="Times New Roman" panose="02020603050405020304" pitchFamily="18" charset="0"/>
              <a:cs typeface="Times New Roman" panose="02020603050405020304" pitchFamily="18" charset="0"/>
            </a:endParaRPr>
          </a:p>
          <a:p>
            <a:pPr rtl="0">
              <a:spcBef>
                <a:spcPts val="0"/>
              </a:spcBef>
              <a:spcAft>
                <a:spcPts val="1200"/>
              </a:spcAft>
            </a:pPr>
            <a:r>
              <a:rPr lang="en-IN" sz="2000" b="0" i="0" u="none" strike="noStrike" dirty="0">
                <a:effectLst/>
                <a:latin typeface="Times New Roman" panose="02020603050405020304" pitchFamily="18" charset="0"/>
                <a:cs typeface="Times New Roman" panose="02020603050405020304" pitchFamily="18" charset="0"/>
              </a:rPr>
              <a:t>What is a ‘ </a:t>
            </a:r>
            <a:r>
              <a:rPr lang="en-IN" sz="2000" b="1" i="0" u="none" strike="noStrike" dirty="0">
                <a:effectLst/>
                <a:latin typeface="Times New Roman" panose="02020603050405020304" pitchFamily="18" charset="0"/>
                <a:cs typeface="Times New Roman" panose="02020603050405020304" pitchFamily="18" charset="0"/>
              </a:rPr>
              <a:t>Modified</a:t>
            </a:r>
            <a:r>
              <a:rPr lang="en-IN" sz="2000" b="0" i="0" u="none" strike="noStrike" dirty="0">
                <a:effectLst/>
                <a:latin typeface="Times New Roman" panose="02020603050405020304" pitchFamily="18" charset="0"/>
                <a:cs typeface="Times New Roman" panose="02020603050405020304" pitchFamily="18" charset="0"/>
              </a:rPr>
              <a:t> </a:t>
            </a:r>
            <a:r>
              <a:rPr lang="en-IN" sz="2000" b="1" i="0" u="none" strike="noStrike" dirty="0">
                <a:effectLst/>
                <a:latin typeface="Times New Roman" panose="02020603050405020304" pitchFamily="18" charset="0"/>
                <a:cs typeface="Times New Roman" panose="02020603050405020304" pitchFamily="18" charset="0"/>
              </a:rPr>
              <a:t>rat trap</a:t>
            </a:r>
            <a:r>
              <a:rPr lang="en-IN" sz="2000" b="0" i="0" u="none" strike="noStrike" dirty="0">
                <a:effectLst/>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r>
              <a:rPr lang="en-IN" sz="2000" b="0" i="0" u="none" strike="noStrike" dirty="0">
                <a:effectLst/>
                <a:latin typeface="Times New Roman" panose="02020603050405020304" pitchFamily="18" charset="0"/>
                <a:cs typeface="Times New Roman" panose="02020603050405020304" pitchFamily="18" charset="0"/>
              </a:rPr>
              <a:t>In this design the inner layers of the wall are constructed using the rat­trap bond. The air gap after the innermost row of bricks insulates the rest of the brick structure from the hot inner layer, thereby preventing a large part of the wall from absorbing energy.</a:t>
            </a:r>
            <a:endParaRPr lang="en-IN" sz="2000" b="0" dirty="0">
              <a:effectLst/>
              <a:latin typeface="Times New Roman" panose="02020603050405020304" pitchFamily="18" charset="0"/>
              <a:cs typeface="Times New Roman" panose="02020603050405020304" pitchFamily="18" charset="0"/>
            </a:endParaRPr>
          </a:p>
          <a:p>
            <a:pPr rtl="0">
              <a:spcBef>
                <a:spcPts val="0"/>
              </a:spcBef>
              <a:spcAft>
                <a:spcPts val="1200"/>
              </a:spcAft>
            </a:pPr>
            <a:r>
              <a:rPr lang="en-IN" sz="2000" b="0" i="0" u="none" strike="noStrike" dirty="0">
                <a:effectLst/>
                <a:latin typeface="Times New Roman" panose="02020603050405020304" pitchFamily="18" charset="0"/>
                <a:cs typeface="Times New Roman" panose="02020603050405020304" pitchFamily="18" charset="0"/>
              </a:rPr>
              <a:t>This construction reduces the mass of the wall in direct thermal contact with the hot gases. While air gap prevents heat transfer due to conduction, discontinuous gaps keep the convective heat transfer in these gaps low</a:t>
            </a:r>
            <a:endParaRPr lang="en-IN" sz="2000" b="0" dirty="0">
              <a:effectLst/>
              <a:latin typeface="Times New Roman" panose="02020603050405020304" pitchFamily="18" charset="0"/>
              <a:cs typeface="Times New Roman" panose="02020603050405020304" pitchFamily="18" charset="0"/>
            </a:endParaRPr>
          </a:p>
          <a:p>
            <a:pPr rtl="0">
              <a:spcBef>
                <a:spcPts val="0"/>
              </a:spcBef>
              <a:spcAft>
                <a:spcPts val="1200"/>
              </a:spcAft>
            </a:pPr>
            <a:r>
              <a:rPr lang="en-IN" sz="2000" b="1" i="0" u="none" strike="noStrike" dirty="0">
                <a:effectLst/>
                <a:latin typeface="Times New Roman" panose="02020603050405020304" pitchFamily="18" charset="0"/>
                <a:cs typeface="Times New Roman" panose="02020603050405020304" pitchFamily="18" charset="0"/>
              </a:rPr>
              <a:t>Volume of air gap/cavity</a:t>
            </a:r>
            <a:r>
              <a:rPr lang="en-IN" sz="2000" b="0" i="0" u="none" strike="noStrike" dirty="0">
                <a:effectLst/>
                <a:latin typeface="Times New Roman" panose="02020603050405020304" pitchFamily="18" charset="0"/>
                <a:cs typeface="Times New Roman" panose="02020603050405020304" pitchFamily="18" charset="0"/>
              </a:rPr>
              <a:t> = (230 mm)*(115 mm)*(115 mm) =30,41,750 mm</a:t>
            </a:r>
            <a:r>
              <a:rPr lang="en-IN" sz="2000" b="0" i="0" u="none" strike="noStrike" baseline="30000" dirty="0">
                <a:effectLst/>
                <a:latin typeface="Times New Roman" panose="02020603050405020304" pitchFamily="18" charset="0"/>
                <a:cs typeface="Times New Roman" panose="02020603050405020304" pitchFamily="18" charset="0"/>
              </a:rPr>
              <a:t>3</a:t>
            </a:r>
            <a:endParaRPr lang="en-IN" sz="20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48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52900-0B87-1E9B-9D8C-976024001CB2}"/>
              </a:ext>
            </a:extLst>
          </p:cNvPr>
          <p:cNvSpPr>
            <a:spLocks noGrp="1"/>
          </p:cNvSpPr>
          <p:nvPr>
            <p:ph idx="1"/>
          </p:nvPr>
        </p:nvSpPr>
        <p:spPr>
          <a:xfrm>
            <a:off x="616856" y="4686529"/>
            <a:ext cx="10958286" cy="1365930"/>
          </a:xfrm>
        </p:spPr>
        <p:txBody>
          <a:bodyPr anchor="ctr">
            <a:noAutofit/>
          </a:bodyPr>
          <a:lstStyle/>
          <a:p>
            <a:pPr rtl="0">
              <a:spcBef>
                <a:spcPts val="0"/>
              </a:spcBef>
              <a:spcAft>
                <a:spcPts val="0"/>
              </a:spcAft>
            </a:pPr>
            <a:r>
              <a:rPr lang="en-IN" sz="2000" b="0" i="0" u="none" strike="noStrike" dirty="0">
                <a:effectLst/>
                <a:latin typeface="Times New Roman" panose="02020603050405020304" pitchFamily="18" charset="0"/>
                <a:cs typeface="Times New Roman" panose="02020603050405020304" pitchFamily="18" charset="0"/>
              </a:rPr>
              <a:t>Shown above a rat trap structure in which we use cow dung bricks because it is cheap and easily available in traditional areas </a:t>
            </a:r>
            <a:endParaRPr lang="en-IN" sz="2000" b="0" dirty="0">
              <a:effectLst/>
              <a:latin typeface="Times New Roman" panose="02020603050405020304" pitchFamily="18" charset="0"/>
              <a:cs typeface="Times New Roman" panose="02020603050405020304" pitchFamily="18" charset="0"/>
            </a:endParaRPr>
          </a:p>
          <a:p>
            <a:pPr rtl="0">
              <a:spcBef>
                <a:spcPts val="0"/>
              </a:spcBef>
              <a:spcAft>
                <a:spcPts val="1200"/>
              </a:spcAft>
            </a:pPr>
            <a:r>
              <a:rPr lang="en-IN" sz="2000" b="0" i="0" u="none" strike="noStrike" dirty="0">
                <a:effectLst/>
                <a:latin typeface="Times New Roman" panose="02020603050405020304" pitchFamily="18" charset="0"/>
                <a:cs typeface="Times New Roman" panose="02020603050405020304" pitchFamily="18" charset="0"/>
              </a:rPr>
              <a:t>Similar to this, creating channels of brick structure on the floor reduces losses from the floor</a:t>
            </a:r>
            <a:r>
              <a:rPr lang="en-IN" b="0" i="0" u="none" strike="noStrike" dirty="0">
                <a:effectLst/>
                <a:latin typeface="Times New Roman" panose="02020603050405020304" pitchFamily="18" charset="0"/>
                <a:cs typeface="Times New Roman" panose="02020603050405020304" pitchFamily="18" charset="0"/>
              </a:rPr>
              <a:t>.</a:t>
            </a:r>
            <a:r>
              <a:rPr lang="en-US" dirty="0"/>
              <a:t> First a continuous layer of bricks is laid on the floor. On top of this, channels are constructed with alternating rows of bricks and </a:t>
            </a:r>
            <a:r>
              <a:rPr lang="en-US" dirty="0" err="1"/>
              <a:t>air­gapAbove</a:t>
            </a:r>
            <a:r>
              <a:rPr lang="en-US" dirty="0"/>
              <a:t> this, another continuous layer of bricks is provided to make the floor of the kiln. This construction reduces the contact between the floor of the kiln where fuel is fired and the ground, hence reducing the losses substantially</a:t>
            </a:r>
            <a:endParaRPr lang="en-IN" b="0" i="0" u="none" strike="noStrike" dirty="0">
              <a:effectLst/>
              <a:latin typeface="Times New Roman" panose="02020603050405020304" pitchFamily="18" charset="0"/>
              <a:cs typeface="Times New Roman" panose="02020603050405020304" pitchFamily="18" charset="0"/>
            </a:endParaRPr>
          </a:p>
          <a:p>
            <a:pPr rtl="0">
              <a:spcBef>
                <a:spcPts val="0"/>
              </a:spcBef>
              <a:spcAft>
                <a:spcPts val="1200"/>
              </a:spcAft>
            </a:pPr>
            <a:endParaRPr lang="en-IN" sz="2000" b="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2C7006-5EA3-E03B-2003-92163F9347F2}"/>
              </a:ext>
            </a:extLst>
          </p:cNvPr>
          <p:cNvPicPr>
            <a:picLocks noChangeAspect="1"/>
          </p:cNvPicPr>
          <p:nvPr/>
        </p:nvPicPr>
        <p:blipFill>
          <a:blip r:embed="rId2"/>
          <a:stretch>
            <a:fillRect/>
          </a:stretch>
        </p:blipFill>
        <p:spPr>
          <a:xfrm>
            <a:off x="382653" y="544516"/>
            <a:ext cx="4992817" cy="250348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1666147-2D5E-FD3E-EB05-40FF39306737}"/>
                  </a:ext>
                </a:extLst>
              </p14:cNvPr>
              <p14:cNvContentPartPr/>
              <p14:nvPr/>
            </p14:nvContentPartPr>
            <p14:xfrm>
              <a:off x="3495121" y="1162996"/>
              <a:ext cx="561600" cy="131760"/>
            </p14:xfrm>
          </p:contentPart>
        </mc:Choice>
        <mc:Fallback xmlns="">
          <p:pic>
            <p:nvPicPr>
              <p:cNvPr id="9" name="Ink 8">
                <a:extLst>
                  <a:ext uri="{FF2B5EF4-FFF2-40B4-BE49-F238E27FC236}">
                    <a16:creationId xmlns:a16="http://schemas.microsoft.com/office/drawing/2014/main" id="{41666147-2D5E-FD3E-EB05-40FF39306737}"/>
                  </a:ext>
                </a:extLst>
              </p:cNvPr>
              <p:cNvPicPr/>
              <p:nvPr/>
            </p:nvPicPr>
            <p:blipFill>
              <a:blip r:embed="rId4"/>
              <a:stretch>
                <a:fillRect/>
              </a:stretch>
            </p:blipFill>
            <p:spPr>
              <a:xfrm>
                <a:off x="3490801" y="1158676"/>
                <a:ext cx="5702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7D965A13-B7A1-24D6-61C9-EFFF320790BF}"/>
                  </a:ext>
                </a:extLst>
              </p14:cNvPr>
              <p14:cNvContentPartPr/>
              <p14:nvPr/>
            </p14:nvContentPartPr>
            <p14:xfrm>
              <a:off x="13466014" y="4410024"/>
              <a:ext cx="360" cy="2160"/>
            </p14:xfrm>
          </p:contentPart>
        </mc:Choice>
        <mc:Fallback xmlns="">
          <p:pic>
            <p:nvPicPr>
              <p:cNvPr id="20" name="Ink 19">
                <a:extLst>
                  <a:ext uri="{FF2B5EF4-FFF2-40B4-BE49-F238E27FC236}">
                    <a16:creationId xmlns:a16="http://schemas.microsoft.com/office/drawing/2014/main" id="{7D965A13-B7A1-24D6-61C9-EFFF320790BF}"/>
                  </a:ext>
                </a:extLst>
              </p:cNvPr>
              <p:cNvPicPr/>
              <p:nvPr/>
            </p:nvPicPr>
            <p:blipFill>
              <a:blip r:embed="rId6"/>
              <a:stretch>
                <a:fillRect/>
              </a:stretch>
            </p:blipFill>
            <p:spPr>
              <a:xfrm>
                <a:off x="13403374" y="4347024"/>
                <a:ext cx="1260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7" name="Ink 36">
                <a:extLst>
                  <a:ext uri="{FF2B5EF4-FFF2-40B4-BE49-F238E27FC236}">
                    <a16:creationId xmlns:a16="http://schemas.microsoft.com/office/drawing/2014/main" id="{99D80D5F-E972-4010-0642-8D98480D3FD9}"/>
                  </a:ext>
                </a:extLst>
              </p14:cNvPr>
              <p14:cNvContentPartPr/>
              <p14:nvPr/>
            </p14:nvContentPartPr>
            <p14:xfrm>
              <a:off x="6299161" y="890476"/>
              <a:ext cx="360" cy="360"/>
            </p14:xfrm>
          </p:contentPart>
        </mc:Choice>
        <mc:Fallback xmlns="">
          <p:pic>
            <p:nvPicPr>
              <p:cNvPr id="37" name="Ink 36">
                <a:extLst>
                  <a:ext uri="{FF2B5EF4-FFF2-40B4-BE49-F238E27FC236}">
                    <a16:creationId xmlns:a16="http://schemas.microsoft.com/office/drawing/2014/main" id="{99D80D5F-E972-4010-0642-8D98480D3FD9}"/>
                  </a:ext>
                </a:extLst>
              </p:cNvPr>
              <p:cNvPicPr/>
              <p:nvPr/>
            </p:nvPicPr>
            <p:blipFill>
              <a:blip r:embed="rId8"/>
              <a:stretch>
                <a:fillRect/>
              </a:stretch>
            </p:blipFill>
            <p:spPr>
              <a:xfrm>
                <a:off x="6281161" y="87283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59" name="Ink 2058">
                <a:extLst>
                  <a:ext uri="{FF2B5EF4-FFF2-40B4-BE49-F238E27FC236}">
                    <a16:creationId xmlns:a16="http://schemas.microsoft.com/office/drawing/2014/main" id="{9BEF9F78-C36F-00AF-F2B3-ACAA89B5914C}"/>
                  </a:ext>
                </a:extLst>
              </p14:cNvPr>
              <p14:cNvContentPartPr/>
              <p14:nvPr/>
            </p14:nvContentPartPr>
            <p14:xfrm>
              <a:off x="15001" y="474676"/>
              <a:ext cx="17280" cy="360"/>
            </p14:xfrm>
          </p:contentPart>
        </mc:Choice>
        <mc:Fallback xmlns="">
          <p:pic>
            <p:nvPicPr>
              <p:cNvPr id="2059" name="Ink 2058">
                <a:extLst>
                  <a:ext uri="{FF2B5EF4-FFF2-40B4-BE49-F238E27FC236}">
                    <a16:creationId xmlns:a16="http://schemas.microsoft.com/office/drawing/2014/main" id="{9BEF9F78-C36F-00AF-F2B3-ACAA89B5914C}"/>
                  </a:ext>
                </a:extLst>
              </p:cNvPr>
              <p:cNvPicPr/>
              <p:nvPr/>
            </p:nvPicPr>
            <p:blipFill>
              <a:blip r:embed="rId10"/>
              <a:stretch>
                <a:fillRect/>
              </a:stretch>
            </p:blipFill>
            <p:spPr>
              <a:xfrm>
                <a:off x="-2639" y="457036"/>
                <a:ext cx="52920" cy="36000"/>
              </a:xfrm>
              <a:prstGeom prst="rect">
                <a:avLst/>
              </a:prstGeom>
            </p:spPr>
          </p:pic>
        </mc:Fallback>
      </mc:AlternateContent>
      <p:grpSp>
        <p:nvGrpSpPr>
          <p:cNvPr id="2071" name="Group 2070">
            <a:extLst>
              <a:ext uri="{FF2B5EF4-FFF2-40B4-BE49-F238E27FC236}">
                <a16:creationId xmlns:a16="http://schemas.microsoft.com/office/drawing/2014/main" id="{F17D578B-D3B5-F61A-7362-A3ADCB73F881}"/>
              </a:ext>
            </a:extLst>
          </p:cNvPr>
          <p:cNvGrpSpPr/>
          <p:nvPr/>
        </p:nvGrpSpPr>
        <p:grpSpPr>
          <a:xfrm>
            <a:off x="3091201" y="780316"/>
            <a:ext cx="712800" cy="980640"/>
            <a:chOff x="4414894" y="759264"/>
            <a:chExt cx="712800" cy="980640"/>
          </a:xfrm>
        </p:grpSpPr>
        <mc:AlternateContent xmlns:mc="http://schemas.openxmlformats.org/markup-compatibility/2006" xmlns:p14="http://schemas.microsoft.com/office/powerpoint/2010/main">
          <mc:Choice Requires="p14">
            <p:contentPart p14:bwMode="auto" r:id="rId11">
              <p14:nvContentPartPr>
                <p14:cNvPr id="2060" name="Ink 2059">
                  <a:extLst>
                    <a:ext uri="{FF2B5EF4-FFF2-40B4-BE49-F238E27FC236}">
                      <a16:creationId xmlns:a16="http://schemas.microsoft.com/office/drawing/2014/main" id="{5FF52989-B1E9-A98E-4456-04FD66C1310D}"/>
                    </a:ext>
                  </a:extLst>
                </p14:cNvPr>
                <p14:cNvContentPartPr/>
                <p14:nvPr/>
              </p14:nvContentPartPr>
              <p14:xfrm>
                <a:off x="4414894" y="901104"/>
                <a:ext cx="590760" cy="838800"/>
              </p14:xfrm>
            </p:contentPart>
          </mc:Choice>
          <mc:Fallback xmlns="">
            <p:pic>
              <p:nvPicPr>
                <p:cNvPr id="2060" name="Ink 2059">
                  <a:extLst>
                    <a:ext uri="{FF2B5EF4-FFF2-40B4-BE49-F238E27FC236}">
                      <a16:creationId xmlns:a16="http://schemas.microsoft.com/office/drawing/2014/main" id="{5FF52989-B1E9-A98E-4456-04FD66C1310D}"/>
                    </a:ext>
                  </a:extLst>
                </p:cNvPr>
                <p:cNvPicPr/>
                <p:nvPr/>
              </p:nvPicPr>
              <p:blipFill>
                <a:blip r:embed="rId12"/>
                <a:stretch>
                  <a:fillRect/>
                </a:stretch>
              </p:blipFill>
              <p:spPr>
                <a:xfrm>
                  <a:off x="4397254" y="883464"/>
                  <a:ext cx="626400" cy="874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61" name="Ink 2060">
                  <a:extLst>
                    <a:ext uri="{FF2B5EF4-FFF2-40B4-BE49-F238E27FC236}">
                      <a16:creationId xmlns:a16="http://schemas.microsoft.com/office/drawing/2014/main" id="{E8A61BFF-EE09-EFA0-EC60-550F8C5B5713}"/>
                    </a:ext>
                  </a:extLst>
                </p14:cNvPr>
                <p14:cNvContentPartPr/>
                <p14:nvPr/>
              </p14:nvContentPartPr>
              <p14:xfrm>
                <a:off x="4984054" y="759264"/>
                <a:ext cx="143640" cy="307800"/>
              </p14:xfrm>
            </p:contentPart>
          </mc:Choice>
          <mc:Fallback xmlns="">
            <p:pic>
              <p:nvPicPr>
                <p:cNvPr id="2061" name="Ink 2060">
                  <a:extLst>
                    <a:ext uri="{FF2B5EF4-FFF2-40B4-BE49-F238E27FC236}">
                      <a16:creationId xmlns:a16="http://schemas.microsoft.com/office/drawing/2014/main" id="{E8A61BFF-EE09-EFA0-EC60-550F8C5B5713}"/>
                    </a:ext>
                  </a:extLst>
                </p:cNvPr>
                <p:cNvPicPr/>
                <p:nvPr/>
              </p:nvPicPr>
              <p:blipFill>
                <a:blip r:embed="rId14"/>
                <a:stretch>
                  <a:fillRect/>
                </a:stretch>
              </p:blipFill>
              <p:spPr>
                <a:xfrm>
                  <a:off x="4966054" y="741264"/>
                  <a:ext cx="179280" cy="343440"/>
                </a:xfrm>
                <a:prstGeom prst="rect">
                  <a:avLst/>
                </a:prstGeom>
              </p:spPr>
            </p:pic>
          </mc:Fallback>
        </mc:AlternateContent>
      </p:grpSp>
      <p:grpSp>
        <p:nvGrpSpPr>
          <p:cNvPr id="2110" name="Group 2109">
            <a:extLst>
              <a:ext uri="{FF2B5EF4-FFF2-40B4-BE49-F238E27FC236}">
                <a16:creationId xmlns:a16="http://schemas.microsoft.com/office/drawing/2014/main" id="{BF7EDFB6-9081-6271-C107-77B4518A0A16}"/>
              </a:ext>
            </a:extLst>
          </p:cNvPr>
          <p:cNvGrpSpPr/>
          <p:nvPr/>
        </p:nvGrpSpPr>
        <p:grpSpPr>
          <a:xfrm>
            <a:off x="1486321" y="2275396"/>
            <a:ext cx="716760" cy="294840"/>
            <a:chOff x="2810014" y="2254344"/>
            <a:chExt cx="716760" cy="294840"/>
          </a:xfrm>
        </p:grpSpPr>
        <mc:AlternateContent xmlns:mc="http://schemas.openxmlformats.org/markup-compatibility/2006" xmlns:p14="http://schemas.microsoft.com/office/powerpoint/2010/main">
          <mc:Choice Requires="p14">
            <p:contentPart p14:bwMode="auto" r:id="rId15">
              <p14:nvContentPartPr>
                <p14:cNvPr id="2101" name="Ink 2100">
                  <a:extLst>
                    <a:ext uri="{FF2B5EF4-FFF2-40B4-BE49-F238E27FC236}">
                      <a16:creationId xmlns:a16="http://schemas.microsoft.com/office/drawing/2014/main" id="{7A98C592-820B-0637-D0B5-F1EBCCC9D19E}"/>
                    </a:ext>
                  </a:extLst>
                </p14:cNvPr>
                <p14:cNvContentPartPr/>
                <p14:nvPr/>
              </p14:nvContentPartPr>
              <p14:xfrm>
                <a:off x="2810014" y="2254344"/>
                <a:ext cx="60840" cy="46440"/>
              </p14:xfrm>
            </p:contentPart>
          </mc:Choice>
          <mc:Fallback xmlns="">
            <p:pic>
              <p:nvPicPr>
                <p:cNvPr id="2101" name="Ink 2100">
                  <a:extLst>
                    <a:ext uri="{FF2B5EF4-FFF2-40B4-BE49-F238E27FC236}">
                      <a16:creationId xmlns:a16="http://schemas.microsoft.com/office/drawing/2014/main" id="{7A98C592-820B-0637-D0B5-F1EBCCC9D19E}"/>
                    </a:ext>
                  </a:extLst>
                </p:cNvPr>
                <p:cNvPicPr/>
                <p:nvPr/>
              </p:nvPicPr>
              <p:blipFill>
                <a:blip r:embed="rId16"/>
                <a:stretch>
                  <a:fillRect/>
                </a:stretch>
              </p:blipFill>
              <p:spPr>
                <a:xfrm>
                  <a:off x="2792374" y="2236344"/>
                  <a:ext cx="964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02" name="Ink 2101">
                  <a:extLst>
                    <a:ext uri="{FF2B5EF4-FFF2-40B4-BE49-F238E27FC236}">
                      <a16:creationId xmlns:a16="http://schemas.microsoft.com/office/drawing/2014/main" id="{1D644E05-BA8B-6BD4-E186-CF62361A3DC6}"/>
                    </a:ext>
                  </a:extLst>
                </p14:cNvPr>
                <p14:cNvContentPartPr/>
                <p14:nvPr/>
              </p14:nvContentPartPr>
              <p14:xfrm>
                <a:off x="3479254" y="2487264"/>
                <a:ext cx="47520" cy="61920"/>
              </p14:xfrm>
            </p:contentPart>
          </mc:Choice>
          <mc:Fallback xmlns="">
            <p:pic>
              <p:nvPicPr>
                <p:cNvPr id="2102" name="Ink 2101">
                  <a:extLst>
                    <a:ext uri="{FF2B5EF4-FFF2-40B4-BE49-F238E27FC236}">
                      <a16:creationId xmlns:a16="http://schemas.microsoft.com/office/drawing/2014/main" id="{1D644E05-BA8B-6BD4-E186-CF62361A3DC6}"/>
                    </a:ext>
                  </a:extLst>
                </p:cNvPr>
                <p:cNvPicPr/>
                <p:nvPr/>
              </p:nvPicPr>
              <p:blipFill>
                <a:blip r:embed="rId18"/>
                <a:stretch>
                  <a:fillRect/>
                </a:stretch>
              </p:blipFill>
              <p:spPr>
                <a:xfrm>
                  <a:off x="3461614" y="2469624"/>
                  <a:ext cx="831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09" name="Ink 2108">
                  <a:extLst>
                    <a:ext uri="{FF2B5EF4-FFF2-40B4-BE49-F238E27FC236}">
                      <a16:creationId xmlns:a16="http://schemas.microsoft.com/office/drawing/2014/main" id="{49CA18FD-BBEF-1665-2672-69152E3D5A29}"/>
                    </a:ext>
                  </a:extLst>
                </p14:cNvPr>
                <p14:cNvContentPartPr/>
                <p14:nvPr/>
              </p14:nvContentPartPr>
              <p14:xfrm>
                <a:off x="2877694" y="2301504"/>
                <a:ext cx="622080" cy="201240"/>
              </p14:xfrm>
            </p:contentPart>
          </mc:Choice>
          <mc:Fallback xmlns="">
            <p:pic>
              <p:nvPicPr>
                <p:cNvPr id="2109" name="Ink 2108">
                  <a:extLst>
                    <a:ext uri="{FF2B5EF4-FFF2-40B4-BE49-F238E27FC236}">
                      <a16:creationId xmlns:a16="http://schemas.microsoft.com/office/drawing/2014/main" id="{49CA18FD-BBEF-1665-2672-69152E3D5A29}"/>
                    </a:ext>
                  </a:extLst>
                </p:cNvPr>
                <p:cNvPicPr/>
                <p:nvPr/>
              </p:nvPicPr>
              <p:blipFill>
                <a:blip r:embed="rId20"/>
                <a:stretch>
                  <a:fillRect/>
                </a:stretch>
              </p:blipFill>
              <p:spPr>
                <a:xfrm>
                  <a:off x="2859694" y="2283504"/>
                  <a:ext cx="657720" cy="236880"/>
                </a:xfrm>
                <a:prstGeom prst="rect">
                  <a:avLst/>
                </a:prstGeom>
              </p:spPr>
            </p:pic>
          </mc:Fallback>
        </mc:AlternateContent>
      </p:grpSp>
      <p:grpSp>
        <p:nvGrpSpPr>
          <p:cNvPr id="2127" name="Group 2126">
            <a:extLst>
              <a:ext uri="{FF2B5EF4-FFF2-40B4-BE49-F238E27FC236}">
                <a16:creationId xmlns:a16="http://schemas.microsoft.com/office/drawing/2014/main" id="{E446C7DE-563C-A68E-4A24-B7129AB8B40B}"/>
              </a:ext>
            </a:extLst>
          </p:cNvPr>
          <p:cNvGrpSpPr/>
          <p:nvPr/>
        </p:nvGrpSpPr>
        <p:grpSpPr>
          <a:xfrm>
            <a:off x="4500241" y="1870396"/>
            <a:ext cx="55080" cy="293040"/>
            <a:chOff x="5823934" y="1849344"/>
            <a:chExt cx="55080" cy="293040"/>
          </a:xfrm>
        </p:grpSpPr>
        <mc:AlternateContent xmlns:mc="http://schemas.openxmlformats.org/markup-compatibility/2006" xmlns:p14="http://schemas.microsoft.com/office/powerpoint/2010/main">
          <mc:Choice Requires="p14">
            <p:contentPart p14:bwMode="auto" r:id="rId21">
              <p14:nvContentPartPr>
                <p14:cNvPr id="2119" name="Ink 2118">
                  <a:extLst>
                    <a:ext uri="{FF2B5EF4-FFF2-40B4-BE49-F238E27FC236}">
                      <a16:creationId xmlns:a16="http://schemas.microsoft.com/office/drawing/2014/main" id="{6083C147-B56C-6C7E-1FE8-9588F301F1B4}"/>
                    </a:ext>
                  </a:extLst>
                </p14:cNvPr>
                <p14:cNvContentPartPr/>
                <p14:nvPr/>
              </p14:nvContentPartPr>
              <p14:xfrm>
                <a:off x="5823934" y="1849344"/>
                <a:ext cx="32040" cy="61920"/>
              </p14:xfrm>
            </p:contentPart>
          </mc:Choice>
          <mc:Fallback xmlns="">
            <p:pic>
              <p:nvPicPr>
                <p:cNvPr id="2119" name="Ink 2118">
                  <a:extLst>
                    <a:ext uri="{FF2B5EF4-FFF2-40B4-BE49-F238E27FC236}">
                      <a16:creationId xmlns:a16="http://schemas.microsoft.com/office/drawing/2014/main" id="{6083C147-B56C-6C7E-1FE8-9588F301F1B4}"/>
                    </a:ext>
                  </a:extLst>
                </p:cNvPr>
                <p:cNvPicPr/>
                <p:nvPr/>
              </p:nvPicPr>
              <p:blipFill>
                <a:blip r:embed="rId22"/>
                <a:stretch>
                  <a:fillRect/>
                </a:stretch>
              </p:blipFill>
              <p:spPr>
                <a:xfrm>
                  <a:off x="5806294" y="1831344"/>
                  <a:ext cx="676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20" name="Ink 2119">
                  <a:extLst>
                    <a:ext uri="{FF2B5EF4-FFF2-40B4-BE49-F238E27FC236}">
                      <a16:creationId xmlns:a16="http://schemas.microsoft.com/office/drawing/2014/main" id="{20CC446B-C303-7F0F-FA43-F2FE8B9691FC}"/>
                    </a:ext>
                  </a:extLst>
                </p14:cNvPr>
                <p14:cNvContentPartPr/>
                <p14:nvPr/>
              </p14:nvContentPartPr>
              <p14:xfrm>
                <a:off x="5837254" y="2076504"/>
                <a:ext cx="41760" cy="65880"/>
              </p14:xfrm>
            </p:contentPart>
          </mc:Choice>
          <mc:Fallback xmlns="">
            <p:pic>
              <p:nvPicPr>
                <p:cNvPr id="2120" name="Ink 2119">
                  <a:extLst>
                    <a:ext uri="{FF2B5EF4-FFF2-40B4-BE49-F238E27FC236}">
                      <a16:creationId xmlns:a16="http://schemas.microsoft.com/office/drawing/2014/main" id="{20CC446B-C303-7F0F-FA43-F2FE8B9691FC}"/>
                    </a:ext>
                  </a:extLst>
                </p:cNvPr>
                <p:cNvPicPr/>
                <p:nvPr/>
              </p:nvPicPr>
              <p:blipFill>
                <a:blip r:embed="rId24"/>
                <a:stretch>
                  <a:fillRect/>
                </a:stretch>
              </p:blipFill>
              <p:spPr>
                <a:xfrm>
                  <a:off x="5819254" y="2058504"/>
                  <a:ext cx="77400" cy="101520"/>
                </a:xfrm>
                <a:prstGeom prst="rect">
                  <a:avLst/>
                </a:prstGeom>
              </p:spPr>
            </p:pic>
          </mc:Fallback>
        </mc:AlternateContent>
      </p:grpSp>
      <p:pic>
        <p:nvPicPr>
          <p:cNvPr id="2160" name="Picture 2159">
            <a:extLst>
              <a:ext uri="{FF2B5EF4-FFF2-40B4-BE49-F238E27FC236}">
                <a16:creationId xmlns:a16="http://schemas.microsoft.com/office/drawing/2014/main" id="{1080DC0D-509D-3141-144B-4E6AF72B3B41}"/>
              </a:ext>
            </a:extLst>
          </p:cNvPr>
          <p:cNvPicPr>
            <a:picLocks noChangeAspect="1"/>
          </p:cNvPicPr>
          <p:nvPr/>
        </p:nvPicPr>
        <p:blipFill>
          <a:blip r:embed="rId25"/>
          <a:stretch>
            <a:fillRect/>
          </a:stretch>
        </p:blipFill>
        <p:spPr>
          <a:xfrm>
            <a:off x="6224254" y="1794984"/>
            <a:ext cx="4570018" cy="2217863"/>
          </a:xfrm>
          <a:prstGeom prst="rect">
            <a:avLst/>
          </a:prstGeom>
        </p:spPr>
      </p:pic>
      <p:sp>
        <p:nvSpPr>
          <p:cNvPr id="2161" name="TextBox 2160">
            <a:extLst>
              <a:ext uri="{FF2B5EF4-FFF2-40B4-BE49-F238E27FC236}">
                <a16:creationId xmlns:a16="http://schemas.microsoft.com/office/drawing/2014/main" id="{6145FB7B-6DA9-8445-3073-28D11F8AAD9B}"/>
              </a:ext>
            </a:extLst>
          </p:cNvPr>
          <p:cNvSpPr txBox="1"/>
          <p:nvPr/>
        </p:nvSpPr>
        <p:spPr>
          <a:xfrm>
            <a:off x="7157543" y="1347589"/>
            <a:ext cx="2239766" cy="369332"/>
          </a:xfrm>
          <a:prstGeom prst="rect">
            <a:avLst/>
          </a:prstGeom>
          <a:noFill/>
        </p:spPr>
        <p:txBody>
          <a:bodyPr wrap="square" rtlCol="0">
            <a:spAutoFit/>
          </a:bodyPr>
          <a:lstStyle/>
          <a:p>
            <a:r>
              <a:rPr lang="en-IN" dirty="0"/>
              <a:t>CAD MODEL</a:t>
            </a:r>
          </a:p>
        </p:txBody>
      </p:sp>
      <mc:AlternateContent xmlns:mc="http://schemas.openxmlformats.org/markup-compatibility/2006" xmlns:p14="http://schemas.microsoft.com/office/powerpoint/2010/main">
        <mc:Choice Requires="p14">
          <p:contentPart p14:bwMode="auto" r:id="rId26">
            <p14:nvContentPartPr>
              <p14:cNvPr id="2162" name="Ink 2161">
                <a:extLst>
                  <a:ext uri="{FF2B5EF4-FFF2-40B4-BE49-F238E27FC236}">
                    <a16:creationId xmlns:a16="http://schemas.microsoft.com/office/drawing/2014/main" id="{C65923E3-0F09-20BF-E871-F6BF60DB5EDC}"/>
                  </a:ext>
                </a:extLst>
              </p14:cNvPr>
              <p14:cNvContentPartPr/>
              <p14:nvPr/>
            </p14:nvContentPartPr>
            <p14:xfrm>
              <a:off x="4604974" y="1549104"/>
              <a:ext cx="416880" cy="641880"/>
            </p14:xfrm>
          </p:contentPart>
        </mc:Choice>
        <mc:Fallback xmlns="">
          <p:pic>
            <p:nvPicPr>
              <p:cNvPr id="2162" name="Ink 2161">
                <a:extLst>
                  <a:ext uri="{FF2B5EF4-FFF2-40B4-BE49-F238E27FC236}">
                    <a16:creationId xmlns:a16="http://schemas.microsoft.com/office/drawing/2014/main" id="{C65923E3-0F09-20BF-E871-F6BF60DB5EDC}"/>
                  </a:ext>
                </a:extLst>
              </p:cNvPr>
              <p:cNvPicPr/>
              <p:nvPr/>
            </p:nvPicPr>
            <p:blipFill>
              <a:blip r:embed="rId27"/>
              <a:stretch>
                <a:fillRect/>
              </a:stretch>
            </p:blipFill>
            <p:spPr>
              <a:xfrm>
                <a:off x="4586974" y="1531104"/>
                <a:ext cx="45252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64" name="Ink 2163">
                <a:extLst>
                  <a:ext uri="{FF2B5EF4-FFF2-40B4-BE49-F238E27FC236}">
                    <a16:creationId xmlns:a16="http://schemas.microsoft.com/office/drawing/2014/main" id="{CB721B43-39E4-0550-550F-92A253629E49}"/>
                  </a:ext>
                </a:extLst>
              </p14:cNvPr>
              <p14:cNvContentPartPr/>
              <p14:nvPr/>
            </p14:nvContentPartPr>
            <p14:xfrm>
              <a:off x="1211614" y="1838544"/>
              <a:ext cx="3700440" cy="1368720"/>
            </p14:xfrm>
          </p:contentPart>
        </mc:Choice>
        <mc:Fallback xmlns="">
          <p:pic>
            <p:nvPicPr>
              <p:cNvPr id="2164" name="Ink 2163">
                <a:extLst>
                  <a:ext uri="{FF2B5EF4-FFF2-40B4-BE49-F238E27FC236}">
                    <a16:creationId xmlns:a16="http://schemas.microsoft.com/office/drawing/2014/main" id="{CB721B43-39E4-0550-550F-92A253629E49}"/>
                  </a:ext>
                </a:extLst>
              </p:cNvPr>
              <p:cNvPicPr/>
              <p:nvPr/>
            </p:nvPicPr>
            <p:blipFill>
              <a:blip r:embed="rId29"/>
              <a:stretch>
                <a:fillRect/>
              </a:stretch>
            </p:blipFill>
            <p:spPr>
              <a:xfrm>
                <a:off x="1193974" y="1820904"/>
                <a:ext cx="3736080" cy="1404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65" name="Ink 2164">
                <a:extLst>
                  <a:ext uri="{FF2B5EF4-FFF2-40B4-BE49-F238E27FC236}">
                    <a16:creationId xmlns:a16="http://schemas.microsoft.com/office/drawing/2014/main" id="{4C7EABB4-48F8-9CFD-73CD-A8EEC395BEFE}"/>
                  </a:ext>
                </a:extLst>
              </p14:cNvPr>
              <p14:cNvContentPartPr/>
              <p14:nvPr/>
            </p14:nvContentPartPr>
            <p14:xfrm>
              <a:off x="13748614" y="3265584"/>
              <a:ext cx="360" cy="360"/>
            </p14:xfrm>
          </p:contentPart>
        </mc:Choice>
        <mc:Fallback xmlns="">
          <p:pic>
            <p:nvPicPr>
              <p:cNvPr id="2165" name="Ink 2164">
                <a:extLst>
                  <a:ext uri="{FF2B5EF4-FFF2-40B4-BE49-F238E27FC236}">
                    <a16:creationId xmlns:a16="http://schemas.microsoft.com/office/drawing/2014/main" id="{4C7EABB4-48F8-9CFD-73CD-A8EEC395BEFE}"/>
                  </a:ext>
                </a:extLst>
              </p:cNvPr>
              <p:cNvPicPr/>
              <p:nvPr/>
            </p:nvPicPr>
            <p:blipFill>
              <a:blip r:embed="rId31"/>
              <a:stretch>
                <a:fillRect/>
              </a:stretch>
            </p:blipFill>
            <p:spPr>
              <a:xfrm>
                <a:off x="13730614" y="3247944"/>
                <a:ext cx="36000" cy="36000"/>
              </a:xfrm>
              <a:prstGeom prst="rect">
                <a:avLst/>
              </a:prstGeom>
            </p:spPr>
          </p:pic>
        </mc:Fallback>
      </mc:AlternateContent>
      <p:grpSp>
        <p:nvGrpSpPr>
          <p:cNvPr id="2183" name="Group 2182">
            <a:extLst>
              <a:ext uri="{FF2B5EF4-FFF2-40B4-BE49-F238E27FC236}">
                <a16:creationId xmlns:a16="http://schemas.microsoft.com/office/drawing/2014/main" id="{7FA59180-4385-F0EE-0056-7FB97CF93FA2}"/>
              </a:ext>
            </a:extLst>
          </p:cNvPr>
          <p:cNvGrpSpPr/>
          <p:nvPr/>
        </p:nvGrpSpPr>
        <p:grpSpPr>
          <a:xfrm>
            <a:off x="4333534" y="559824"/>
            <a:ext cx="1369440" cy="644760"/>
            <a:chOff x="4333534" y="559824"/>
            <a:chExt cx="1369440" cy="644760"/>
          </a:xfrm>
        </p:grpSpPr>
        <mc:AlternateContent xmlns:mc="http://schemas.openxmlformats.org/markup-compatibility/2006" xmlns:p14="http://schemas.microsoft.com/office/powerpoint/2010/main">
          <mc:Choice Requires="p14">
            <p:contentPart p14:bwMode="auto" r:id="rId32">
              <p14:nvContentPartPr>
                <p14:cNvPr id="2166" name="Ink 2165">
                  <a:extLst>
                    <a:ext uri="{FF2B5EF4-FFF2-40B4-BE49-F238E27FC236}">
                      <a16:creationId xmlns:a16="http://schemas.microsoft.com/office/drawing/2014/main" id="{68B300F2-345B-549F-FF50-FB84046D7AC6}"/>
                    </a:ext>
                  </a:extLst>
                </p14:cNvPr>
                <p14:cNvContentPartPr/>
                <p14:nvPr/>
              </p14:nvContentPartPr>
              <p14:xfrm>
                <a:off x="4333534" y="612384"/>
                <a:ext cx="187560" cy="300960"/>
              </p14:xfrm>
            </p:contentPart>
          </mc:Choice>
          <mc:Fallback xmlns="">
            <p:pic>
              <p:nvPicPr>
                <p:cNvPr id="2166" name="Ink 2165">
                  <a:extLst>
                    <a:ext uri="{FF2B5EF4-FFF2-40B4-BE49-F238E27FC236}">
                      <a16:creationId xmlns:a16="http://schemas.microsoft.com/office/drawing/2014/main" id="{68B300F2-345B-549F-FF50-FB84046D7AC6}"/>
                    </a:ext>
                  </a:extLst>
                </p:cNvPr>
                <p:cNvPicPr/>
                <p:nvPr/>
              </p:nvPicPr>
              <p:blipFill>
                <a:blip r:embed="rId33"/>
                <a:stretch>
                  <a:fillRect/>
                </a:stretch>
              </p:blipFill>
              <p:spPr>
                <a:xfrm>
                  <a:off x="4315534" y="594384"/>
                  <a:ext cx="2232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67" name="Ink 2166">
                  <a:extLst>
                    <a:ext uri="{FF2B5EF4-FFF2-40B4-BE49-F238E27FC236}">
                      <a16:creationId xmlns:a16="http://schemas.microsoft.com/office/drawing/2014/main" id="{D2A7BDC8-A68A-ACCC-A229-515311F27C41}"/>
                    </a:ext>
                  </a:extLst>
                </p14:cNvPr>
                <p14:cNvContentPartPr/>
                <p14:nvPr/>
              </p14:nvContentPartPr>
              <p14:xfrm>
                <a:off x="4378174" y="757104"/>
                <a:ext cx="166680" cy="32400"/>
              </p14:xfrm>
            </p:contentPart>
          </mc:Choice>
          <mc:Fallback xmlns="">
            <p:pic>
              <p:nvPicPr>
                <p:cNvPr id="2167" name="Ink 2166">
                  <a:extLst>
                    <a:ext uri="{FF2B5EF4-FFF2-40B4-BE49-F238E27FC236}">
                      <a16:creationId xmlns:a16="http://schemas.microsoft.com/office/drawing/2014/main" id="{D2A7BDC8-A68A-ACCC-A229-515311F27C41}"/>
                    </a:ext>
                  </a:extLst>
                </p:cNvPr>
                <p:cNvPicPr/>
                <p:nvPr/>
              </p:nvPicPr>
              <p:blipFill>
                <a:blip r:embed="rId35"/>
                <a:stretch>
                  <a:fillRect/>
                </a:stretch>
              </p:blipFill>
              <p:spPr>
                <a:xfrm>
                  <a:off x="4360174" y="739464"/>
                  <a:ext cx="20232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68" name="Ink 2167">
                  <a:extLst>
                    <a:ext uri="{FF2B5EF4-FFF2-40B4-BE49-F238E27FC236}">
                      <a16:creationId xmlns:a16="http://schemas.microsoft.com/office/drawing/2014/main" id="{4BA3398D-3172-2EF4-B01E-85A624C0CAD0}"/>
                    </a:ext>
                  </a:extLst>
                </p14:cNvPr>
                <p14:cNvContentPartPr/>
                <p14:nvPr/>
              </p14:nvContentPartPr>
              <p14:xfrm>
                <a:off x="4665814" y="753864"/>
                <a:ext cx="19800" cy="127440"/>
              </p14:xfrm>
            </p:contentPart>
          </mc:Choice>
          <mc:Fallback xmlns="">
            <p:pic>
              <p:nvPicPr>
                <p:cNvPr id="2168" name="Ink 2167">
                  <a:extLst>
                    <a:ext uri="{FF2B5EF4-FFF2-40B4-BE49-F238E27FC236}">
                      <a16:creationId xmlns:a16="http://schemas.microsoft.com/office/drawing/2014/main" id="{4BA3398D-3172-2EF4-B01E-85A624C0CAD0}"/>
                    </a:ext>
                  </a:extLst>
                </p:cNvPr>
                <p:cNvPicPr/>
                <p:nvPr/>
              </p:nvPicPr>
              <p:blipFill>
                <a:blip r:embed="rId37"/>
                <a:stretch>
                  <a:fillRect/>
                </a:stretch>
              </p:blipFill>
              <p:spPr>
                <a:xfrm>
                  <a:off x="4648174" y="735864"/>
                  <a:ext cx="554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69" name="Ink 2168">
                  <a:extLst>
                    <a:ext uri="{FF2B5EF4-FFF2-40B4-BE49-F238E27FC236}">
                      <a16:creationId xmlns:a16="http://schemas.microsoft.com/office/drawing/2014/main" id="{DB3A76E8-517B-71BB-B04C-30E4FA784DFB}"/>
                    </a:ext>
                  </a:extLst>
                </p14:cNvPr>
                <p14:cNvContentPartPr/>
                <p14:nvPr/>
              </p14:nvContentPartPr>
              <p14:xfrm>
                <a:off x="4662574" y="559824"/>
                <a:ext cx="95040" cy="52920"/>
              </p14:xfrm>
            </p:contentPart>
          </mc:Choice>
          <mc:Fallback xmlns="">
            <p:pic>
              <p:nvPicPr>
                <p:cNvPr id="2169" name="Ink 2168">
                  <a:extLst>
                    <a:ext uri="{FF2B5EF4-FFF2-40B4-BE49-F238E27FC236}">
                      <a16:creationId xmlns:a16="http://schemas.microsoft.com/office/drawing/2014/main" id="{DB3A76E8-517B-71BB-B04C-30E4FA784DFB}"/>
                    </a:ext>
                  </a:extLst>
                </p:cNvPr>
                <p:cNvPicPr/>
                <p:nvPr/>
              </p:nvPicPr>
              <p:blipFill>
                <a:blip r:embed="rId39"/>
                <a:stretch>
                  <a:fillRect/>
                </a:stretch>
              </p:blipFill>
              <p:spPr>
                <a:xfrm>
                  <a:off x="4644934" y="541824"/>
                  <a:ext cx="13068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70" name="Ink 2169">
                  <a:extLst>
                    <a:ext uri="{FF2B5EF4-FFF2-40B4-BE49-F238E27FC236}">
                      <a16:creationId xmlns:a16="http://schemas.microsoft.com/office/drawing/2014/main" id="{5E7751CF-1EEC-ABCF-CE7B-0FFA79DFB244}"/>
                    </a:ext>
                  </a:extLst>
                </p14:cNvPr>
                <p14:cNvContentPartPr/>
                <p14:nvPr/>
              </p14:nvContentPartPr>
              <p14:xfrm>
                <a:off x="4802974" y="721824"/>
                <a:ext cx="139680" cy="159120"/>
              </p14:xfrm>
            </p:contentPart>
          </mc:Choice>
          <mc:Fallback xmlns="">
            <p:pic>
              <p:nvPicPr>
                <p:cNvPr id="2170" name="Ink 2169">
                  <a:extLst>
                    <a:ext uri="{FF2B5EF4-FFF2-40B4-BE49-F238E27FC236}">
                      <a16:creationId xmlns:a16="http://schemas.microsoft.com/office/drawing/2014/main" id="{5E7751CF-1EEC-ABCF-CE7B-0FFA79DFB244}"/>
                    </a:ext>
                  </a:extLst>
                </p:cNvPr>
                <p:cNvPicPr/>
                <p:nvPr/>
              </p:nvPicPr>
              <p:blipFill>
                <a:blip r:embed="rId41"/>
                <a:stretch>
                  <a:fillRect/>
                </a:stretch>
              </p:blipFill>
              <p:spPr>
                <a:xfrm>
                  <a:off x="4785334" y="704184"/>
                  <a:ext cx="1753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79" name="Ink 2178">
                  <a:extLst>
                    <a:ext uri="{FF2B5EF4-FFF2-40B4-BE49-F238E27FC236}">
                      <a16:creationId xmlns:a16="http://schemas.microsoft.com/office/drawing/2014/main" id="{0F22FC33-D6C4-D88B-F14E-E5EB40BDD3DE}"/>
                    </a:ext>
                  </a:extLst>
                </p14:cNvPr>
                <p14:cNvContentPartPr/>
                <p14:nvPr/>
              </p14:nvContentPartPr>
              <p14:xfrm>
                <a:off x="4900534" y="729384"/>
                <a:ext cx="246240" cy="475200"/>
              </p14:xfrm>
            </p:contentPart>
          </mc:Choice>
          <mc:Fallback xmlns="">
            <p:pic>
              <p:nvPicPr>
                <p:cNvPr id="2179" name="Ink 2178">
                  <a:extLst>
                    <a:ext uri="{FF2B5EF4-FFF2-40B4-BE49-F238E27FC236}">
                      <a16:creationId xmlns:a16="http://schemas.microsoft.com/office/drawing/2014/main" id="{0F22FC33-D6C4-D88B-F14E-E5EB40BDD3DE}"/>
                    </a:ext>
                  </a:extLst>
                </p:cNvPr>
                <p:cNvPicPr/>
                <p:nvPr/>
              </p:nvPicPr>
              <p:blipFill>
                <a:blip r:embed="rId43"/>
                <a:stretch>
                  <a:fillRect/>
                </a:stretch>
              </p:blipFill>
              <p:spPr>
                <a:xfrm>
                  <a:off x="4882894" y="711744"/>
                  <a:ext cx="28188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180" name="Ink 2179">
                  <a:extLst>
                    <a:ext uri="{FF2B5EF4-FFF2-40B4-BE49-F238E27FC236}">
                      <a16:creationId xmlns:a16="http://schemas.microsoft.com/office/drawing/2014/main" id="{74527864-4D95-C199-D5FA-82CF03ADB3B5}"/>
                    </a:ext>
                  </a:extLst>
                </p14:cNvPr>
                <p14:cNvContentPartPr/>
                <p14:nvPr/>
              </p14:nvContentPartPr>
              <p14:xfrm>
                <a:off x="5277814" y="702744"/>
                <a:ext cx="150120" cy="106920"/>
              </p14:xfrm>
            </p:contentPart>
          </mc:Choice>
          <mc:Fallback xmlns="">
            <p:pic>
              <p:nvPicPr>
                <p:cNvPr id="2180" name="Ink 2179">
                  <a:extLst>
                    <a:ext uri="{FF2B5EF4-FFF2-40B4-BE49-F238E27FC236}">
                      <a16:creationId xmlns:a16="http://schemas.microsoft.com/office/drawing/2014/main" id="{74527864-4D95-C199-D5FA-82CF03ADB3B5}"/>
                    </a:ext>
                  </a:extLst>
                </p:cNvPr>
                <p:cNvPicPr/>
                <p:nvPr/>
              </p:nvPicPr>
              <p:blipFill>
                <a:blip r:embed="rId45"/>
                <a:stretch>
                  <a:fillRect/>
                </a:stretch>
              </p:blipFill>
              <p:spPr>
                <a:xfrm>
                  <a:off x="5259814" y="684744"/>
                  <a:ext cx="1857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181" name="Ink 2180">
                  <a:extLst>
                    <a:ext uri="{FF2B5EF4-FFF2-40B4-BE49-F238E27FC236}">
                      <a16:creationId xmlns:a16="http://schemas.microsoft.com/office/drawing/2014/main" id="{0EB111E5-91AE-AB1A-C9B8-EA1A729A378F}"/>
                    </a:ext>
                  </a:extLst>
                </p14:cNvPr>
                <p14:cNvContentPartPr/>
                <p14:nvPr/>
              </p14:nvContentPartPr>
              <p14:xfrm>
                <a:off x="5498854" y="690864"/>
                <a:ext cx="81360" cy="404640"/>
              </p14:xfrm>
            </p:contentPart>
          </mc:Choice>
          <mc:Fallback xmlns="">
            <p:pic>
              <p:nvPicPr>
                <p:cNvPr id="2181" name="Ink 2180">
                  <a:extLst>
                    <a:ext uri="{FF2B5EF4-FFF2-40B4-BE49-F238E27FC236}">
                      <a16:creationId xmlns:a16="http://schemas.microsoft.com/office/drawing/2014/main" id="{0EB111E5-91AE-AB1A-C9B8-EA1A729A378F}"/>
                    </a:ext>
                  </a:extLst>
                </p:cNvPr>
                <p:cNvPicPr/>
                <p:nvPr/>
              </p:nvPicPr>
              <p:blipFill>
                <a:blip r:embed="rId47"/>
                <a:stretch>
                  <a:fillRect/>
                </a:stretch>
              </p:blipFill>
              <p:spPr>
                <a:xfrm>
                  <a:off x="5481214" y="673224"/>
                  <a:ext cx="11700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182" name="Ink 2181">
                  <a:extLst>
                    <a:ext uri="{FF2B5EF4-FFF2-40B4-BE49-F238E27FC236}">
                      <a16:creationId xmlns:a16="http://schemas.microsoft.com/office/drawing/2014/main" id="{E59BA203-8C1C-79D8-9FAB-8B4254278676}"/>
                    </a:ext>
                  </a:extLst>
                </p14:cNvPr>
                <p14:cNvContentPartPr/>
                <p14:nvPr/>
              </p14:nvContentPartPr>
              <p14:xfrm>
                <a:off x="5567614" y="642984"/>
                <a:ext cx="135360" cy="160560"/>
              </p14:xfrm>
            </p:contentPart>
          </mc:Choice>
          <mc:Fallback xmlns="">
            <p:pic>
              <p:nvPicPr>
                <p:cNvPr id="2182" name="Ink 2181">
                  <a:extLst>
                    <a:ext uri="{FF2B5EF4-FFF2-40B4-BE49-F238E27FC236}">
                      <a16:creationId xmlns:a16="http://schemas.microsoft.com/office/drawing/2014/main" id="{E59BA203-8C1C-79D8-9FAB-8B4254278676}"/>
                    </a:ext>
                  </a:extLst>
                </p:cNvPr>
                <p:cNvPicPr/>
                <p:nvPr/>
              </p:nvPicPr>
              <p:blipFill>
                <a:blip r:embed="rId49"/>
                <a:stretch>
                  <a:fillRect/>
                </a:stretch>
              </p:blipFill>
              <p:spPr>
                <a:xfrm>
                  <a:off x="5549974" y="624984"/>
                  <a:ext cx="171000" cy="19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2185" name="Ink 2184">
                <a:extLst>
                  <a:ext uri="{FF2B5EF4-FFF2-40B4-BE49-F238E27FC236}">
                    <a16:creationId xmlns:a16="http://schemas.microsoft.com/office/drawing/2014/main" id="{7432CDEE-B30D-58B2-1D0D-0AEDF20B1E11}"/>
                  </a:ext>
                </a:extLst>
              </p14:cNvPr>
              <p14:cNvContentPartPr/>
              <p14:nvPr/>
            </p14:nvContentPartPr>
            <p14:xfrm>
              <a:off x="2126374" y="903984"/>
              <a:ext cx="360" cy="360"/>
            </p14:xfrm>
          </p:contentPart>
        </mc:Choice>
        <mc:Fallback xmlns="">
          <p:pic>
            <p:nvPicPr>
              <p:cNvPr id="2185" name="Ink 2184">
                <a:extLst>
                  <a:ext uri="{FF2B5EF4-FFF2-40B4-BE49-F238E27FC236}">
                    <a16:creationId xmlns:a16="http://schemas.microsoft.com/office/drawing/2014/main" id="{7432CDEE-B30D-58B2-1D0D-0AEDF20B1E11}"/>
                  </a:ext>
                </a:extLst>
              </p:cNvPr>
              <p:cNvPicPr/>
              <p:nvPr/>
            </p:nvPicPr>
            <p:blipFill>
              <a:blip r:embed="rId51"/>
              <a:stretch>
                <a:fillRect/>
              </a:stretch>
            </p:blipFill>
            <p:spPr>
              <a:xfrm>
                <a:off x="2108734" y="886344"/>
                <a:ext cx="36000" cy="36000"/>
              </a:xfrm>
              <a:prstGeom prst="rect">
                <a:avLst/>
              </a:prstGeom>
            </p:spPr>
          </p:pic>
        </mc:Fallback>
      </mc:AlternateContent>
      <p:grpSp>
        <p:nvGrpSpPr>
          <p:cNvPr id="2191" name="Group 2190">
            <a:extLst>
              <a:ext uri="{FF2B5EF4-FFF2-40B4-BE49-F238E27FC236}">
                <a16:creationId xmlns:a16="http://schemas.microsoft.com/office/drawing/2014/main" id="{58E0FFD4-83D0-9A01-A3AA-E6FB48AA12DD}"/>
              </a:ext>
            </a:extLst>
          </p:cNvPr>
          <p:cNvGrpSpPr/>
          <p:nvPr/>
        </p:nvGrpSpPr>
        <p:grpSpPr>
          <a:xfrm>
            <a:off x="1034134" y="3231024"/>
            <a:ext cx="155160" cy="506160"/>
            <a:chOff x="1034134" y="3231024"/>
            <a:chExt cx="155160" cy="506160"/>
          </a:xfrm>
        </p:grpSpPr>
        <mc:AlternateContent xmlns:mc="http://schemas.openxmlformats.org/markup-compatibility/2006" xmlns:p14="http://schemas.microsoft.com/office/powerpoint/2010/main">
          <mc:Choice Requires="p14">
            <p:contentPart p14:bwMode="auto" r:id="rId52">
              <p14:nvContentPartPr>
                <p14:cNvPr id="2189" name="Ink 2188">
                  <a:extLst>
                    <a:ext uri="{FF2B5EF4-FFF2-40B4-BE49-F238E27FC236}">
                      <a16:creationId xmlns:a16="http://schemas.microsoft.com/office/drawing/2014/main" id="{02A948E8-D406-C55D-D2F2-D67D273A30A3}"/>
                    </a:ext>
                  </a:extLst>
                </p14:cNvPr>
                <p14:cNvContentPartPr/>
                <p14:nvPr/>
              </p14:nvContentPartPr>
              <p14:xfrm>
                <a:off x="1107214" y="3267744"/>
                <a:ext cx="82080" cy="366480"/>
              </p14:xfrm>
            </p:contentPart>
          </mc:Choice>
          <mc:Fallback xmlns="">
            <p:pic>
              <p:nvPicPr>
                <p:cNvPr id="2189" name="Ink 2188">
                  <a:extLst>
                    <a:ext uri="{FF2B5EF4-FFF2-40B4-BE49-F238E27FC236}">
                      <a16:creationId xmlns:a16="http://schemas.microsoft.com/office/drawing/2014/main" id="{02A948E8-D406-C55D-D2F2-D67D273A30A3}"/>
                    </a:ext>
                  </a:extLst>
                </p:cNvPr>
                <p:cNvPicPr/>
                <p:nvPr/>
              </p:nvPicPr>
              <p:blipFill>
                <a:blip r:embed="rId53"/>
                <a:stretch>
                  <a:fillRect/>
                </a:stretch>
              </p:blipFill>
              <p:spPr>
                <a:xfrm>
                  <a:off x="1089574" y="3249744"/>
                  <a:ext cx="11772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90" name="Ink 2189">
                  <a:extLst>
                    <a:ext uri="{FF2B5EF4-FFF2-40B4-BE49-F238E27FC236}">
                      <a16:creationId xmlns:a16="http://schemas.microsoft.com/office/drawing/2014/main" id="{DDE902BA-AAE0-8093-13F6-10308E8B7557}"/>
                    </a:ext>
                  </a:extLst>
                </p14:cNvPr>
                <p14:cNvContentPartPr/>
                <p14:nvPr/>
              </p14:nvContentPartPr>
              <p14:xfrm>
                <a:off x="1034134" y="3231024"/>
                <a:ext cx="118440" cy="506160"/>
              </p14:xfrm>
            </p:contentPart>
          </mc:Choice>
          <mc:Fallback xmlns="">
            <p:pic>
              <p:nvPicPr>
                <p:cNvPr id="2190" name="Ink 2189">
                  <a:extLst>
                    <a:ext uri="{FF2B5EF4-FFF2-40B4-BE49-F238E27FC236}">
                      <a16:creationId xmlns:a16="http://schemas.microsoft.com/office/drawing/2014/main" id="{DDE902BA-AAE0-8093-13F6-10308E8B7557}"/>
                    </a:ext>
                  </a:extLst>
                </p:cNvPr>
                <p:cNvPicPr/>
                <p:nvPr/>
              </p:nvPicPr>
              <p:blipFill>
                <a:blip r:embed="rId55"/>
                <a:stretch>
                  <a:fillRect/>
                </a:stretch>
              </p:blipFill>
              <p:spPr>
                <a:xfrm>
                  <a:off x="1016494" y="3213024"/>
                  <a:ext cx="154080" cy="54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
            <p14:nvContentPartPr>
              <p14:cNvPr id="2192" name="Ink 2191">
                <a:extLst>
                  <a:ext uri="{FF2B5EF4-FFF2-40B4-BE49-F238E27FC236}">
                    <a16:creationId xmlns:a16="http://schemas.microsoft.com/office/drawing/2014/main" id="{9183FC9A-508B-4CAC-3D07-07D7CA4427C7}"/>
                  </a:ext>
                </a:extLst>
              </p14:cNvPr>
              <p14:cNvContentPartPr/>
              <p14:nvPr/>
            </p14:nvContentPartPr>
            <p14:xfrm>
              <a:off x="815614" y="1144824"/>
              <a:ext cx="846360" cy="470880"/>
            </p14:xfrm>
          </p:contentPart>
        </mc:Choice>
        <mc:Fallback xmlns="">
          <p:pic>
            <p:nvPicPr>
              <p:cNvPr id="2192" name="Ink 2191">
                <a:extLst>
                  <a:ext uri="{FF2B5EF4-FFF2-40B4-BE49-F238E27FC236}">
                    <a16:creationId xmlns:a16="http://schemas.microsoft.com/office/drawing/2014/main" id="{9183FC9A-508B-4CAC-3D07-07D7CA4427C7}"/>
                  </a:ext>
                </a:extLst>
              </p:cNvPr>
              <p:cNvPicPr/>
              <p:nvPr/>
            </p:nvPicPr>
            <p:blipFill>
              <a:blip r:embed="rId57"/>
              <a:stretch>
                <a:fillRect/>
              </a:stretch>
            </p:blipFill>
            <p:spPr>
              <a:xfrm>
                <a:off x="797614" y="1126824"/>
                <a:ext cx="882000" cy="506520"/>
              </a:xfrm>
              <a:prstGeom prst="rect">
                <a:avLst/>
              </a:prstGeom>
            </p:spPr>
          </p:pic>
        </mc:Fallback>
      </mc:AlternateContent>
      <p:grpSp>
        <p:nvGrpSpPr>
          <p:cNvPr id="2198" name="Group 2197">
            <a:extLst>
              <a:ext uri="{FF2B5EF4-FFF2-40B4-BE49-F238E27FC236}">
                <a16:creationId xmlns:a16="http://schemas.microsoft.com/office/drawing/2014/main" id="{B8797249-84DD-D7E9-80CF-847E655129D3}"/>
              </a:ext>
            </a:extLst>
          </p:cNvPr>
          <p:cNvGrpSpPr/>
          <p:nvPr/>
        </p:nvGrpSpPr>
        <p:grpSpPr>
          <a:xfrm>
            <a:off x="781774" y="1022424"/>
            <a:ext cx="3227067" cy="583560"/>
            <a:chOff x="781774" y="1022424"/>
            <a:chExt cx="3227067" cy="583560"/>
          </a:xfrm>
        </p:grpSpPr>
        <mc:AlternateContent xmlns:mc="http://schemas.openxmlformats.org/markup-compatibility/2006" xmlns:p14="http://schemas.microsoft.com/office/powerpoint/2010/main">
          <mc:Choice Requires="p14">
            <p:contentPart p14:bwMode="auto" r:id="rId58">
              <p14:nvContentPartPr>
                <p14:cNvPr id="10" name="Ink 9">
                  <a:extLst>
                    <a:ext uri="{FF2B5EF4-FFF2-40B4-BE49-F238E27FC236}">
                      <a16:creationId xmlns:a16="http://schemas.microsoft.com/office/drawing/2014/main" id="{423B12ED-ADC8-AF42-9E4F-BBA797BF6830}"/>
                    </a:ext>
                  </a:extLst>
                </p14:cNvPr>
                <p14:cNvContentPartPr/>
                <p14:nvPr/>
              </p14:nvContentPartPr>
              <p14:xfrm>
                <a:off x="3549841" y="1216996"/>
                <a:ext cx="324000" cy="48240"/>
              </p14:xfrm>
            </p:contentPart>
          </mc:Choice>
          <mc:Fallback xmlns="">
            <p:pic>
              <p:nvPicPr>
                <p:cNvPr id="10" name="Ink 9">
                  <a:extLst>
                    <a:ext uri="{FF2B5EF4-FFF2-40B4-BE49-F238E27FC236}">
                      <a16:creationId xmlns:a16="http://schemas.microsoft.com/office/drawing/2014/main" id="{423B12ED-ADC8-AF42-9E4F-BBA797BF6830}"/>
                    </a:ext>
                  </a:extLst>
                </p:cNvPr>
                <p:cNvPicPr/>
                <p:nvPr/>
              </p:nvPicPr>
              <p:blipFill>
                <a:blip r:embed="rId59"/>
                <a:stretch>
                  <a:fillRect/>
                </a:stretch>
              </p:blipFill>
              <p:spPr>
                <a:xfrm>
                  <a:off x="3531841" y="1198996"/>
                  <a:ext cx="3596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 name="Ink 10">
                  <a:extLst>
                    <a:ext uri="{FF2B5EF4-FFF2-40B4-BE49-F238E27FC236}">
                      <a16:creationId xmlns:a16="http://schemas.microsoft.com/office/drawing/2014/main" id="{4179D0CB-A097-0C50-8444-FC0F14B4814C}"/>
                    </a:ext>
                  </a:extLst>
                </p14:cNvPr>
                <p14:cNvContentPartPr/>
                <p14:nvPr/>
              </p14:nvContentPartPr>
              <p14:xfrm>
                <a:off x="3480361" y="1161556"/>
                <a:ext cx="528480" cy="93960"/>
              </p14:xfrm>
            </p:contentPart>
          </mc:Choice>
          <mc:Fallback xmlns="">
            <p:pic>
              <p:nvPicPr>
                <p:cNvPr id="11" name="Ink 10">
                  <a:extLst>
                    <a:ext uri="{FF2B5EF4-FFF2-40B4-BE49-F238E27FC236}">
                      <a16:creationId xmlns:a16="http://schemas.microsoft.com/office/drawing/2014/main" id="{4179D0CB-A097-0C50-8444-FC0F14B4814C}"/>
                    </a:ext>
                  </a:extLst>
                </p:cNvPr>
                <p:cNvPicPr/>
                <p:nvPr/>
              </p:nvPicPr>
              <p:blipFill>
                <a:blip r:embed="rId61"/>
                <a:stretch>
                  <a:fillRect/>
                </a:stretch>
              </p:blipFill>
              <p:spPr>
                <a:xfrm>
                  <a:off x="3462361" y="1143556"/>
                  <a:ext cx="564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 name="Ink 12">
                  <a:extLst>
                    <a:ext uri="{FF2B5EF4-FFF2-40B4-BE49-F238E27FC236}">
                      <a16:creationId xmlns:a16="http://schemas.microsoft.com/office/drawing/2014/main" id="{49C6EAC8-EAC7-25C7-DFFF-795D1A62042C}"/>
                    </a:ext>
                  </a:extLst>
                </p14:cNvPr>
                <p14:cNvContentPartPr/>
                <p14:nvPr/>
              </p14:nvContentPartPr>
              <p14:xfrm>
                <a:off x="3491881" y="1125916"/>
                <a:ext cx="47880" cy="33120"/>
              </p14:xfrm>
            </p:contentPart>
          </mc:Choice>
          <mc:Fallback xmlns="">
            <p:pic>
              <p:nvPicPr>
                <p:cNvPr id="13" name="Ink 12">
                  <a:extLst>
                    <a:ext uri="{FF2B5EF4-FFF2-40B4-BE49-F238E27FC236}">
                      <a16:creationId xmlns:a16="http://schemas.microsoft.com/office/drawing/2014/main" id="{49C6EAC8-EAC7-25C7-DFFF-795D1A62042C}"/>
                    </a:ext>
                  </a:extLst>
                </p:cNvPr>
                <p:cNvPicPr/>
                <p:nvPr/>
              </p:nvPicPr>
              <p:blipFill>
                <a:blip r:embed="rId63"/>
                <a:stretch>
                  <a:fillRect/>
                </a:stretch>
              </p:blipFill>
              <p:spPr>
                <a:xfrm>
                  <a:off x="3429241" y="1062916"/>
                  <a:ext cx="173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 name="Ink 13">
                  <a:extLst>
                    <a:ext uri="{FF2B5EF4-FFF2-40B4-BE49-F238E27FC236}">
                      <a16:creationId xmlns:a16="http://schemas.microsoft.com/office/drawing/2014/main" id="{71CFBAC3-3AE2-4A1F-EC08-C9E266423925}"/>
                    </a:ext>
                  </a:extLst>
                </p14:cNvPr>
                <p14:cNvContentPartPr/>
                <p14:nvPr/>
              </p14:nvContentPartPr>
              <p14:xfrm>
                <a:off x="3446161" y="1123396"/>
                <a:ext cx="491760" cy="150840"/>
              </p14:xfrm>
            </p:contentPart>
          </mc:Choice>
          <mc:Fallback xmlns="">
            <p:pic>
              <p:nvPicPr>
                <p:cNvPr id="14" name="Ink 13">
                  <a:extLst>
                    <a:ext uri="{FF2B5EF4-FFF2-40B4-BE49-F238E27FC236}">
                      <a16:creationId xmlns:a16="http://schemas.microsoft.com/office/drawing/2014/main" id="{71CFBAC3-3AE2-4A1F-EC08-C9E266423925}"/>
                    </a:ext>
                  </a:extLst>
                </p:cNvPr>
                <p:cNvPicPr/>
                <p:nvPr/>
              </p:nvPicPr>
              <p:blipFill>
                <a:blip r:embed="rId65"/>
                <a:stretch>
                  <a:fillRect/>
                </a:stretch>
              </p:blipFill>
              <p:spPr>
                <a:xfrm>
                  <a:off x="3383521" y="1060396"/>
                  <a:ext cx="6174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5" name="Ink 14">
                  <a:extLst>
                    <a:ext uri="{FF2B5EF4-FFF2-40B4-BE49-F238E27FC236}">
                      <a16:creationId xmlns:a16="http://schemas.microsoft.com/office/drawing/2014/main" id="{B6FA0B26-4EBD-CA03-D850-4F85E81C4968}"/>
                    </a:ext>
                  </a:extLst>
                </p14:cNvPr>
                <p14:cNvContentPartPr/>
                <p14:nvPr/>
              </p14:nvContentPartPr>
              <p14:xfrm>
                <a:off x="3456961" y="1195396"/>
                <a:ext cx="267480" cy="52920"/>
              </p14:xfrm>
            </p:contentPart>
          </mc:Choice>
          <mc:Fallback xmlns="">
            <p:pic>
              <p:nvPicPr>
                <p:cNvPr id="15" name="Ink 14">
                  <a:extLst>
                    <a:ext uri="{FF2B5EF4-FFF2-40B4-BE49-F238E27FC236}">
                      <a16:creationId xmlns:a16="http://schemas.microsoft.com/office/drawing/2014/main" id="{B6FA0B26-4EBD-CA03-D850-4F85E81C4968}"/>
                    </a:ext>
                  </a:extLst>
                </p:cNvPr>
                <p:cNvPicPr/>
                <p:nvPr/>
              </p:nvPicPr>
              <p:blipFill>
                <a:blip r:embed="rId67"/>
                <a:stretch>
                  <a:fillRect/>
                </a:stretch>
              </p:blipFill>
              <p:spPr>
                <a:xfrm>
                  <a:off x="3394321" y="1132396"/>
                  <a:ext cx="3931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6" name="Ink 15">
                  <a:extLst>
                    <a:ext uri="{FF2B5EF4-FFF2-40B4-BE49-F238E27FC236}">
                      <a16:creationId xmlns:a16="http://schemas.microsoft.com/office/drawing/2014/main" id="{148799A2-7C35-F27C-6F05-122D9396A50B}"/>
                    </a:ext>
                  </a:extLst>
                </p14:cNvPr>
                <p14:cNvContentPartPr/>
                <p14:nvPr/>
              </p14:nvContentPartPr>
              <p14:xfrm>
                <a:off x="3923881" y="1193956"/>
                <a:ext cx="360" cy="360"/>
              </p14:xfrm>
            </p:contentPart>
          </mc:Choice>
          <mc:Fallback xmlns="">
            <p:pic>
              <p:nvPicPr>
                <p:cNvPr id="16" name="Ink 15">
                  <a:extLst>
                    <a:ext uri="{FF2B5EF4-FFF2-40B4-BE49-F238E27FC236}">
                      <a16:creationId xmlns:a16="http://schemas.microsoft.com/office/drawing/2014/main" id="{148799A2-7C35-F27C-6F05-122D9396A50B}"/>
                    </a:ext>
                  </a:extLst>
                </p:cNvPr>
                <p:cNvPicPr/>
                <p:nvPr/>
              </p:nvPicPr>
              <p:blipFill>
                <a:blip r:embed="rId69"/>
                <a:stretch>
                  <a:fillRect/>
                </a:stretch>
              </p:blipFill>
              <p:spPr>
                <a:xfrm>
                  <a:off x="3861241" y="1130956"/>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193" name="Ink 2192">
                  <a:extLst>
                    <a:ext uri="{FF2B5EF4-FFF2-40B4-BE49-F238E27FC236}">
                      <a16:creationId xmlns:a16="http://schemas.microsoft.com/office/drawing/2014/main" id="{912F3215-C210-B635-E1A0-894B51F7F76A}"/>
                    </a:ext>
                  </a:extLst>
                </p14:cNvPr>
                <p14:cNvContentPartPr/>
                <p14:nvPr/>
              </p14:nvContentPartPr>
              <p14:xfrm>
                <a:off x="3142294" y="1130064"/>
                <a:ext cx="369000" cy="384480"/>
              </p14:xfrm>
            </p:contentPart>
          </mc:Choice>
          <mc:Fallback xmlns="">
            <p:pic>
              <p:nvPicPr>
                <p:cNvPr id="2193" name="Ink 2192">
                  <a:extLst>
                    <a:ext uri="{FF2B5EF4-FFF2-40B4-BE49-F238E27FC236}">
                      <a16:creationId xmlns:a16="http://schemas.microsoft.com/office/drawing/2014/main" id="{912F3215-C210-B635-E1A0-894B51F7F76A}"/>
                    </a:ext>
                  </a:extLst>
                </p:cNvPr>
                <p:cNvPicPr/>
                <p:nvPr/>
              </p:nvPicPr>
              <p:blipFill>
                <a:blip r:embed="rId71"/>
                <a:stretch>
                  <a:fillRect/>
                </a:stretch>
              </p:blipFill>
              <p:spPr>
                <a:xfrm>
                  <a:off x="3124294" y="1112424"/>
                  <a:ext cx="404640" cy="4201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194" name="Ink 2193">
                  <a:extLst>
                    <a:ext uri="{FF2B5EF4-FFF2-40B4-BE49-F238E27FC236}">
                      <a16:creationId xmlns:a16="http://schemas.microsoft.com/office/drawing/2014/main" id="{C0A9F507-80B3-E42C-B298-85DA577EC626}"/>
                    </a:ext>
                  </a:extLst>
                </p14:cNvPr>
                <p14:cNvContentPartPr/>
                <p14:nvPr/>
              </p14:nvContentPartPr>
              <p14:xfrm>
                <a:off x="2952214" y="1095864"/>
                <a:ext cx="68760" cy="96480"/>
              </p14:xfrm>
            </p:contentPart>
          </mc:Choice>
          <mc:Fallback xmlns="">
            <p:pic>
              <p:nvPicPr>
                <p:cNvPr id="2194" name="Ink 2193">
                  <a:extLst>
                    <a:ext uri="{FF2B5EF4-FFF2-40B4-BE49-F238E27FC236}">
                      <a16:creationId xmlns:a16="http://schemas.microsoft.com/office/drawing/2014/main" id="{C0A9F507-80B3-E42C-B298-85DA577EC626}"/>
                    </a:ext>
                  </a:extLst>
                </p:cNvPr>
                <p:cNvPicPr/>
                <p:nvPr/>
              </p:nvPicPr>
              <p:blipFill>
                <a:blip r:embed="rId73"/>
                <a:stretch>
                  <a:fillRect/>
                </a:stretch>
              </p:blipFill>
              <p:spPr>
                <a:xfrm>
                  <a:off x="2934574" y="1078224"/>
                  <a:ext cx="1044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195" name="Ink 2194">
                  <a:extLst>
                    <a:ext uri="{FF2B5EF4-FFF2-40B4-BE49-F238E27FC236}">
                      <a16:creationId xmlns:a16="http://schemas.microsoft.com/office/drawing/2014/main" id="{854BAFA7-043D-865A-FE0E-DDDBE367AB14}"/>
                    </a:ext>
                  </a:extLst>
                </p14:cNvPr>
                <p14:cNvContentPartPr/>
                <p14:nvPr/>
              </p14:nvContentPartPr>
              <p14:xfrm>
                <a:off x="2919454" y="1086504"/>
                <a:ext cx="133200" cy="519480"/>
              </p14:xfrm>
            </p:contentPart>
          </mc:Choice>
          <mc:Fallback xmlns="">
            <p:pic>
              <p:nvPicPr>
                <p:cNvPr id="2195" name="Ink 2194">
                  <a:extLst>
                    <a:ext uri="{FF2B5EF4-FFF2-40B4-BE49-F238E27FC236}">
                      <a16:creationId xmlns:a16="http://schemas.microsoft.com/office/drawing/2014/main" id="{854BAFA7-043D-865A-FE0E-DDDBE367AB14}"/>
                    </a:ext>
                  </a:extLst>
                </p:cNvPr>
                <p:cNvPicPr/>
                <p:nvPr/>
              </p:nvPicPr>
              <p:blipFill>
                <a:blip r:embed="rId75"/>
                <a:stretch>
                  <a:fillRect/>
                </a:stretch>
              </p:blipFill>
              <p:spPr>
                <a:xfrm>
                  <a:off x="2901814" y="1068864"/>
                  <a:ext cx="168840" cy="555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196" name="Ink 2195">
                  <a:extLst>
                    <a:ext uri="{FF2B5EF4-FFF2-40B4-BE49-F238E27FC236}">
                      <a16:creationId xmlns:a16="http://schemas.microsoft.com/office/drawing/2014/main" id="{665C7F48-143E-5762-91AA-9623C4813738}"/>
                    </a:ext>
                  </a:extLst>
                </p14:cNvPr>
                <p14:cNvContentPartPr/>
                <p14:nvPr/>
              </p14:nvContentPartPr>
              <p14:xfrm>
                <a:off x="3263254" y="1201704"/>
                <a:ext cx="206280" cy="177480"/>
              </p14:xfrm>
            </p:contentPart>
          </mc:Choice>
          <mc:Fallback xmlns="">
            <p:pic>
              <p:nvPicPr>
                <p:cNvPr id="2196" name="Ink 2195">
                  <a:extLst>
                    <a:ext uri="{FF2B5EF4-FFF2-40B4-BE49-F238E27FC236}">
                      <a16:creationId xmlns:a16="http://schemas.microsoft.com/office/drawing/2014/main" id="{665C7F48-143E-5762-91AA-9623C4813738}"/>
                    </a:ext>
                  </a:extLst>
                </p:cNvPr>
                <p:cNvPicPr/>
                <p:nvPr/>
              </p:nvPicPr>
              <p:blipFill>
                <a:blip r:embed="rId77"/>
                <a:stretch>
                  <a:fillRect/>
                </a:stretch>
              </p:blipFill>
              <p:spPr>
                <a:xfrm>
                  <a:off x="3245614" y="1183704"/>
                  <a:ext cx="241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197" name="Ink 2196">
                  <a:extLst>
                    <a:ext uri="{FF2B5EF4-FFF2-40B4-BE49-F238E27FC236}">
                      <a16:creationId xmlns:a16="http://schemas.microsoft.com/office/drawing/2014/main" id="{6127095E-047E-536A-99F5-B01629C97418}"/>
                    </a:ext>
                  </a:extLst>
                </p14:cNvPr>
                <p14:cNvContentPartPr/>
                <p14:nvPr/>
              </p14:nvContentPartPr>
              <p14:xfrm>
                <a:off x="781774" y="1022424"/>
                <a:ext cx="2210040" cy="514080"/>
              </p14:xfrm>
            </p:contentPart>
          </mc:Choice>
          <mc:Fallback xmlns="">
            <p:pic>
              <p:nvPicPr>
                <p:cNvPr id="2197" name="Ink 2196">
                  <a:extLst>
                    <a:ext uri="{FF2B5EF4-FFF2-40B4-BE49-F238E27FC236}">
                      <a16:creationId xmlns:a16="http://schemas.microsoft.com/office/drawing/2014/main" id="{6127095E-047E-536A-99F5-B01629C97418}"/>
                    </a:ext>
                  </a:extLst>
                </p:cNvPr>
                <p:cNvPicPr/>
                <p:nvPr/>
              </p:nvPicPr>
              <p:blipFill>
                <a:blip r:embed="rId79"/>
                <a:stretch>
                  <a:fillRect/>
                </a:stretch>
              </p:blipFill>
              <p:spPr>
                <a:xfrm>
                  <a:off x="763774" y="1004424"/>
                  <a:ext cx="2245680" cy="549720"/>
                </a:xfrm>
                <a:prstGeom prst="rect">
                  <a:avLst/>
                </a:prstGeom>
              </p:spPr>
            </p:pic>
          </mc:Fallback>
        </mc:AlternateContent>
      </p:grpSp>
      <p:grpSp>
        <p:nvGrpSpPr>
          <p:cNvPr id="2239" name="Group 2238">
            <a:extLst>
              <a:ext uri="{FF2B5EF4-FFF2-40B4-BE49-F238E27FC236}">
                <a16:creationId xmlns:a16="http://schemas.microsoft.com/office/drawing/2014/main" id="{9FB8EA56-A694-1ACE-640B-85F082D85AD6}"/>
              </a:ext>
            </a:extLst>
          </p:cNvPr>
          <p:cNvGrpSpPr/>
          <p:nvPr/>
        </p:nvGrpSpPr>
        <p:grpSpPr>
          <a:xfrm>
            <a:off x="980134" y="2927904"/>
            <a:ext cx="1616760" cy="676080"/>
            <a:chOff x="980134" y="2927904"/>
            <a:chExt cx="1616760" cy="676080"/>
          </a:xfrm>
        </p:grpSpPr>
        <mc:AlternateContent xmlns:mc="http://schemas.openxmlformats.org/markup-compatibility/2006" xmlns:p14="http://schemas.microsoft.com/office/powerpoint/2010/main">
          <mc:Choice Requires="p14">
            <p:contentPart p14:bwMode="auto" r:id="rId80">
              <p14:nvContentPartPr>
                <p14:cNvPr id="2223" name="Ink 2222">
                  <a:extLst>
                    <a:ext uri="{FF2B5EF4-FFF2-40B4-BE49-F238E27FC236}">
                      <a16:creationId xmlns:a16="http://schemas.microsoft.com/office/drawing/2014/main" id="{AD1F572D-C0C4-F82D-4060-AF3199F1DD5E}"/>
                    </a:ext>
                  </a:extLst>
                </p14:cNvPr>
                <p14:cNvContentPartPr/>
                <p14:nvPr/>
              </p14:nvContentPartPr>
              <p14:xfrm>
                <a:off x="980134" y="2976144"/>
                <a:ext cx="116640" cy="225360"/>
              </p14:xfrm>
            </p:contentPart>
          </mc:Choice>
          <mc:Fallback xmlns="">
            <p:pic>
              <p:nvPicPr>
                <p:cNvPr id="2223" name="Ink 2222">
                  <a:extLst>
                    <a:ext uri="{FF2B5EF4-FFF2-40B4-BE49-F238E27FC236}">
                      <a16:creationId xmlns:a16="http://schemas.microsoft.com/office/drawing/2014/main" id="{AD1F572D-C0C4-F82D-4060-AF3199F1DD5E}"/>
                    </a:ext>
                  </a:extLst>
                </p:cNvPr>
                <p:cNvPicPr/>
                <p:nvPr/>
              </p:nvPicPr>
              <p:blipFill>
                <a:blip r:embed="rId81"/>
                <a:stretch>
                  <a:fillRect/>
                </a:stretch>
              </p:blipFill>
              <p:spPr>
                <a:xfrm>
                  <a:off x="962494" y="2958504"/>
                  <a:ext cx="1522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224" name="Ink 2223">
                  <a:extLst>
                    <a:ext uri="{FF2B5EF4-FFF2-40B4-BE49-F238E27FC236}">
                      <a16:creationId xmlns:a16="http://schemas.microsoft.com/office/drawing/2014/main" id="{0EA500ED-6959-FC66-01DD-04D7FE3ACB04}"/>
                    </a:ext>
                  </a:extLst>
                </p14:cNvPr>
                <p14:cNvContentPartPr/>
                <p14:nvPr/>
              </p14:nvContentPartPr>
              <p14:xfrm>
                <a:off x="1156534" y="3011784"/>
                <a:ext cx="110520" cy="175680"/>
              </p14:xfrm>
            </p:contentPart>
          </mc:Choice>
          <mc:Fallback xmlns="">
            <p:pic>
              <p:nvPicPr>
                <p:cNvPr id="2224" name="Ink 2223">
                  <a:extLst>
                    <a:ext uri="{FF2B5EF4-FFF2-40B4-BE49-F238E27FC236}">
                      <a16:creationId xmlns:a16="http://schemas.microsoft.com/office/drawing/2014/main" id="{0EA500ED-6959-FC66-01DD-04D7FE3ACB04}"/>
                    </a:ext>
                  </a:extLst>
                </p:cNvPr>
                <p:cNvPicPr/>
                <p:nvPr/>
              </p:nvPicPr>
              <p:blipFill>
                <a:blip r:embed="rId83"/>
                <a:stretch>
                  <a:fillRect/>
                </a:stretch>
              </p:blipFill>
              <p:spPr>
                <a:xfrm>
                  <a:off x="1138894" y="2994144"/>
                  <a:ext cx="1461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225" name="Ink 2224">
                  <a:extLst>
                    <a:ext uri="{FF2B5EF4-FFF2-40B4-BE49-F238E27FC236}">
                      <a16:creationId xmlns:a16="http://schemas.microsoft.com/office/drawing/2014/main" id="{A03C31A4-C9E1-005F-C9ED-E26E1EF38EE3}"/>
                    </a:ext>
                  </a:extLst>
                </p14:cNvPr>
                <p14:cNvContentPartPr/>
                <p14:nvPr/>
              </p14:nvContentPartPr>
              <p14:xfrm>
                <a:off x="1363894" y="2979024"/>
                <a:ext cx="194040" cy="178200"/>
              </p14:xfrm>
            </p:contentPart>
          </mc:Choice>
          <mc:Fallback xmlns="">
            <p:pic>
              <p:nvPicPr>
                <p:cNvPr id="2225" name="Ink 2224">
                  <a:extLst>
                    <a:ext uri="{FF2B5EF4-FFF2-40B4-BE49-F238E27FC236}">
                      <a16:creationId xmlns:a16="http://schemas.microsoft.com/office/drawing/2014/main" id="{A03C31A4-C9E1-005F-C9ED-E26E1EF38EE3}"/>
                    </a:ext>
                  </a:extLst>
                </p:cNvPr>
                <p:cNvPicPr/>
                <p:nvPr/>
              </p:nvPicPr>
              <p:blipFill>
                <a:blip r:embed="rId85"/>
                <a:stretch>
                  <a:fillRect/>
                </a:stretch>
              </p:blipFill>
              <p:spPr>
                <a:xfrm>
                  <a:off x="1346254" y="2961384"/>
                  <a:ext cx="2296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227" name="Ink 2226">
                  <a:extLst>
                    <a:ext uri="{FF2B5EF4-FFF2-40B4-BE49-F238E27FC236}">
                      <a16:creationId xmlns:a16="http://schemas.microsoft.com/office/drawing/2014/main" id="{52919020-4E28-F80A-F7D3-0882D179EA78}"/>
                    </a:ext>
                  </a:extLst>
                </p14:cNvPr>
                <p14:cNvContentPartPr/>
                <p14:nvPr/>
              </p14:nvContentPartPr>
              <p14:xfrm>
                <a:off x="1755214" y="2927904"/>
                <a:ext cx="152280" cy="199080"/>
              </p14:xfrm>
            </p:contentPart>
          </mc:Choice>
          <mc:Fallback xmlns="">
            <p:pic>
              <p:nvPicPr>
                <p:cNvPr id="2227" name="Ink 2226">
                  <a:extLst>
                    <a:ext uri="{FF2B5EF4-FFF2-40B4-BE49-F238E27FC236}">
                      <a16:creationId xmlns:a16="http://schemas.microsoft.com/office/drawing/2014/main" id="{52919020-4E28-F80A-F7D3-0882D179EA78}"/>
                    </a:ext>
                  </a:extLst>
                </p:cNvPr>
                <p:cNvPicPr/>
                <p:nvPr/>
              </p:nvPicPr>
              <p:blipFill>
                <a:blip r:embed="rId87"/>
                <a:stretch>
                  <a:fillRect/>
                </a:stretch>
              </p:blipFill>
              <p:spPr>
                <a:xfrm>
                  <a:off x="1737214" y="2910264"/>
                  <a:ext cx="1879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228" name="Ink 2227">
                  <a:extLst>
                    <a:ext uri="{FF2B5EF4-FFF2-40B4-BE49-F238E27FC236}">
                      <a16:creationId xmlns:a16="http://schemas.microsoft.com/office/drawing/2014/main" id="{B0D53441-92C7-8BF3-01E3-07537CA46D8C}"/>
                    </a:ext>
                  </a:extLst>
                </p14:cNvPr>
                <p14:cNvContentPartPr/>
                <p14:nvPr/>
              </p14:nvContentPartPr>
              <p14:xfrm>
                <a:off x="1964014" y="2988744"/>
                <a:ext cx="428760" cy="143640"/>
              </p14:xfrm>
            </p:contentPart>
          </mc:Choice>
          <mc:Fallback xmlns="">
            <p:pic>
              <p:nvPicPr>
                <p:cNvPr id="2228" name="Ink 2227">
                  <a:extLst>
                    <a:ext uri="{FF2B5EF4-FFF2-40B4-BE49-F238E27FC236}">
                      <a16:creationId xmlns:a16="http://schemas.microsoft.com/office/drawing/2014/main" id="{B0D53441-92C7-8BF3-01E3-07537CA46D8C}"/>
                    </a:ext>
                  </a:extLst>
                </p:cNvPr>
                <p:cNvPicPr/>
                <p:nvPr/>
              </p:nvPicPr>
              <p:blipFill>
                <a:blip r:embed="rId89"/>
                <a:stretch>
                  <a:fillRect/>
                </a:stretch>
              </p:blipFill>
              <p:spPr>
                <a:xfrm>
                  <a:off x="1946014" y="2971104"/>
                  <a:ext cx="46440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229" name="Ink 2228">
                  <a:extLst>
                    <a:ext uri="{FF2B5EF4-FFF2-40B4-BE49-F238E27FC236}">
                      <a16:creationId xmlns:a16="http://schemas.microsoft.com/office/drawing/2014/main" id="{20C5ACFA-C069-3FDE-6015-89EF48A40FF7}"/>
                    </a:ext>
                  </a:extLst>
                </p14:cNvPr>
                <p14:cNvContentPartPr/>
                <p14:nvPr/>
              </p14:nvContentPartPr>
              <p14:xfrm>
                <a:off x="2434894" y="2985144"/>
                <a:ext cx="162000" cy="442080"/>
              </p14:xfrm>
            </p:contentPart>
          </mc:Choice>
          <mc:Fallback xmlns="">
            <p:pic>
              <p:nvPicPr>
                <p:cNvPr id="2229" name="Ink 2228">
                  <a:extLst>
                    <a:ext uri="{FF2B5EF4-FFF2-40B4-BE49-F238E27FC236}">
                      <a16:creationId xmlns:a16="http://schemas.microsoft.com/office/drawing/2014/main" id="{20C5ACFA-C069-3FDE-6015-89EF48A40FF7}"/>
                    </a:ext>
                  </a:extLst>
                </p:cNvPr>
                <p:cNvPicPr/>
                <p:nvPr/>
              </p:nvPicPr>
              <p:blipFill>
                <a:blip r:embed="rId91"/>
                <a:stretch>
                  <a:fillRect/>
                </a:stretch>
              </p:blipFill>
              <p:spPr>
                <a:xfrm>
                  <a:off x="2417254" y="2967504"/>
                  <a:ext cx="19764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231" name="Ink 2230">
                  <a:extLst>
                    <a:ext uri="{FF2B5EF4-FFF2-40B4-BE49-F238E27FC236}">
                      <a16:creationId xmlns:a16="http://schemas.microsoft.com/office/drawing/2014/main" id="{3126482E-09E8-AF59-95F7-65CB4DE05CC5}"/>
                    </a:ext>
                  </a:extLst>
                </p14:cNvPr>
                <p14:cNvContentPartPr/>
                <p14:nvPr/>
              </p14:nvContentPartPr>
              <p14:xfrm>
                <a:off x="1140694" y="3371424"/>
                <a:ext cx="132480" cy="232560"/>
              </p14:xfrm>
            </p:contentPart>
          </mc:Choice>
          <mc:Fallback xmlns="">
            <p:pic>
              <p:nvPicPr>
                <p:cNvPr id="2231" name="Ink 2230">
                  <a:extLst>
                    <a:ext uri="{FF2B5EF4-FFF2-40B4-BE49-F238E27FC236}">
                      <a16:creationId xmlns:a16="http://schemas.microsoft.com/office/drawing/2014/main" id="{3126482E-09E8-AF59-95F7-65CB4DE05CC5}"/>
                    </a:ext>
                  </a:extLst>
                </p:cNvPr>
                <p:cNvPicPr/>
                <p:nvPr/>
              </p:nvPicPr>
              <p:blipFill>
                <a:blip r:embed="rId93"/>
                <a:stretch>
                  <a:fillRect/>
                </a:stretch>
              </p:blipFill>
              <p:spPr>
                <a:xfrm>
                  <a:off x="1123054" y="3353424"/>
                  <a:ext cx="1681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232" name="Ink 2231">
                  <a:extLst>
                    <a:ext uri="{FF2B5EF4-FFF2-40B4-BE49-F238E27FC236}">
                      <a16:creationId xmlns:a16="http://schemas.microsoft.com/office/drawing/2014/main" id="{9335203C-B24C-BAA8-C056-97854323D93C}"/>
                    </a:ext>
                  </a:extLst>
                </p14:cNvPr>
                <p14:cNvContentPartPr/>
                <p14:nvPr/>
              </p14:nvContentPartPr>
              <p14:xfrm>
                <a:off x="1340854" y="3479424"/>
                <a:ext cx="109800" cy="96120"/>
              </p14:xfrm>
            </p:contentPart>
          </mc:Choice>
          <mc:Fallback xmlns="">
            <p:pic>
              <p:nvPicPr>
                <p:cNvPr id="2232" name="Ink 2231">
                  <a:extLst>
                    <a:ext uri="{FF2B5EF4-FFF2-40B4-BE49-F238E27FC236}">
                      <a16:creationId xmlns:a16="http://schemas.microsoft.com/office/drawing/2014/main" id="{9335203C-B24C-BAA8-C056-97854323D93C}"/>
                    </a:ext>
                  </a:extLst>
                </p:cNvPr>
                <p:cNvPicPr/>
                <p:nvPr/>
              </p:nvPicPr>
              <p:blipFill>
                <a:blip r:embed="rId95"/>
                <a:stretch>
                  <a:fillRect/>
                </a:stretch>
              </p:blipFill>
              <p:spPr>
                <a:xfrm>
                  <a:off x="1322854" y="3461784"/>
                  <a:ext cx="1454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233" name="Ink 2232">
                  <a:extLst>
                    <a:ext uri="{FF2B5EF4-FFF2-40B4-BE49-F238E27FC236}">
                      <a16:creationId xmlns:a16="http://schemas.microsoft.com/office/drawing/2014/main" id="{D13F8E70-7BF7-7D89-B104-D56A2283CA63}"/>
                    </a:ext>
                  </a:extLst>
                </p14:cNvPr>
                <p14:cNvContentPartPr/>
                <p14:nvPr/>
              </p14:nvContentPartPr>
              <p14:xfrm>
                <a:off x="1556494" y="3472224"/>
                <a:ext cx="13320" cy="83880"/>
              </p14:xfrm>
            </p:contentPart>
          </mc:Choice>
          <mc:Fallback xmlns="">
            <p:pic>
              <p:nvPicPr>
                <p:cNvPr id="2233" name="Ink 2232">
                  <a:extLst>
                    <a:ext uri="{FF2B5EF4-FFF2-40B4-BE49-F238E27FC236}">
                      <a16:creationId xmlns:a16="http://schemas.microsoft.com/office/drawing/2014/main" id="{D13F8E70-7BF7-7D89-B104-D56A2283CA63}"/>
                    </a:ext>
                  </a:extLst>
                </p:cNvPr>
                <p:cNvPicPr/>
                <p:nvPr/>
              </p:nvPicPr>
              <p:blipFill>
                <a:blip r:embed="rId97"/>
                <a:stretch>
                  <a:fillRect/>
                </a:stretch>
              </p:blipFill>
              <p:spPr>
                <a:xfrm>
                  <a:off x="1538854" y="3454224"/>
                  <a:ext cx="4896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234" name="Ink 2233">
                  <a:extLst>
                    <a:ext uri="{FF2B5EF4-FFF2-40B4-BE49-F238E27FC236}">
                      <a16:creationId xmlns:a16="http://schemas.microsoft.com/office/drawing/2014/main" id="{9A0F5F4D-A92B-09EB-52C7-7B6EBB76AABE}"/>
                    </a:ext>
                  </a:extLst>
                </p14:cNvPr>
                <p14:cNvContentPartPr/>
                <p14:nvPr/>
              </p14:nvContentPartPr>
              <p14:xfrm>
                <a:off x="1591774" y="3278544"/>
                <a:ext cx="77760" cy="73080"/>
              </p14:xfrm>
            </p:contentPart>
          </mc:Choice>
          <mc:Fallback xmlns="">
            <p:pic>
              <p:nvPicPr>
                <p:cNvPr id="2234" name="Ink 2233">
                  <a:extLst>
                    <a:ext uri="{FF2B5EF4-FFF2-40B4-BE49-F238E27FC236}">
                      <a16:creationId xmlns:a16="http://schemas.microsoft.com/office/drawing/2014/main" id="{9A0F5F4D-A92B-09EB-52C7-7B6EBB76AABE}"/>
                    </a:ext>
                  </a:extLst>
                </p:cNvPr>
                <p:cNvPicPr/>
                <p:nvPr/>
              </p:nvPicPr>
              <p:blipFill>
                <a:blip r:embed="rId99"/>
                <a:stretch>
                  <a:fillRect/>
                </a:stretch>
              </p:blipFill>
              <p:spPr>
                <a:xfrm>
                  <a:off x="1573774" y="3260904"/>
                  <a:ext cx="1134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235" name="Ink 2234">
                  <a:extLst>
                    <a:ext uri="{FF2B5EF4-FFF2-40B4-BE49-F238E27FC236}">
                      <a16:creationId xmlns:a16="http://schemas.microsoft.com/office/drawing/2014/main" id="{C113C7CF-073A-32A6-9658-8982167DEDF8}"/>
                    </a:ext>
                  </a:extLst>
                </p14:cNvPr>
                <p14:cNvContentPartPr/>
                <p14:nvPr/>
              </p14:nvContentPartPr>
              <p14:xfrm>
                <a:off x="1714894" y="3468624"/>
                <a:ext cx="149400" cy="98640"/>
              </p14:xfrm>
            </p:contentPart>
          </mc:Choice>
          <mc:Fallback xmlns="">
            <p:pic>
              <p:nvPicPr>
                <p:cNvPr id="2235" name="Ink 2234">
                  <a:extLst>
                    <a:ext uri="{FF2B5EF4-FFF2-40B4-BE49-F238E27FC236}">
                      <a16:creationId xmlns:a16="http://schemas.microsoft.com/office/drawing/2014/main" id="{C113C7CF-073A-32A6-9658-8982167DEDF8}"/>
                    </a:ext>
                  </a:extLst>
                </p:cNvPr>
                <p:cNvPicPr/>
                <p:nvPr/>
              </p:nvPicPr>
              <p:blipFill>
                <a:blip r:embed="rId101"/>
                <a:stretch>
                  <a:fillRect/>
                </a:stretch>
              </p:blipFill>
              <p:spPr>
                <a:xfrm>
                  <a:off x="1697254" y="3450984"/>
                  <a:ext cx="1850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236" name="Ink 2235">
                  <a:extLst>
                    <a:ext uri="{FF2B5EF4-FFF2-40B4-BE49-F238E27FC236}">
                      <a16:creationId xmlns:a16="http://schemas.microsoft.com/office/drawing/2014/main" id="{45C468C3-B69F-C9A9-3D8B-C73EF84A27E3}"/>
                    </a:ext>
                  </a:extLst>
                </p14:cNvPr>
                <p14:cNvContentPartPr/>
                <p14:nvPr/>
              </p14:nvContentPartPr>
              <p14:xfrm>
                <a:off x="1947454" y="3362064"/>
                <a:ext cx="10440" cy="157320"/>
              </p14:xfrm>
            </p:contentPart>
          </mc:Choice>
          <mc:Fallback xmlns="">
            <p:pic>
              <p:nvPicPr>
                <p:cNvPr id="2236" name="Ink 2235">
                  <a:extLst>
                    <a:ext uri="{FF2B5EF4-FFF2-40B4-BE49-F238E27FC236}">
                      <a16:creationId xmlns:a16="http://schemas.microsoft.com/office/drawing/2014/main" id="{45C468C3-B69F-C9A9-3D8B-C73EF84A27E3}"/>
                    </a:ext>
                  </a:extLst>
                </p:cNvPr>
                <p:cNvPicPr/>
                <p:nvPr/>
              </p:nvPicPr>
              <p:blipFill>
                <a:blip r:embed="rId103"/>
                <a:stretch>
                  <a:fillRect/>
                </a:stretch>
              </p:blipFill>
              <p:spPr>
                <a:xfrm>
                  <a:off x="1929454" y="3344064"/>
                  <a:ext cx="460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237" name="Ink 2236">
                  <a:extLst>
                    <a:ext uri="{FF2B5EF4-FFF2-40B4-BE49-F238E27FC236}">
                      <a16:creationId xmlns:a16="http://schemas.microsoft.com/office/drawing/2014/main" id="{D72AD441-5963-B164-0FE2-B47D837E0F54}"/>
                    </a:ext>
                  </a:extLst>
                </p14:cNvPr>
                <p14:cNvContentPartPr/>
                <p14:nvPr/>
              </p14:nvContentPartPr>
              <p14:xfrm>
                <a:off x="1969774" y="3367824"/>
                <a:ext cx="113400" cy="156600"/>
              </p14:xfrm>
            </p:contentPart>
          </mc:Choice>
          <mc:Fallback xmlns="">
            <p:pic>
              <p:nvPicPr>
                <p:cNvPr id="2237" name="Ink 2236">
                  <a:extLst>
                    <a:ext uri="{FF2B5EF4-FFF2-40B4-BE49-F238E27FC236}">
                      <a16:creationId xmlns:a16="http://schemas.microsoft.com/office/drawing/2014/main" id="{D72AD441-5963-B164-0FE2-B47D837E0F54}"/>
                    </a:ext>
                  </a:extLst>
                </p:cNvPr>
                <p:cNvPicPr/>
                <p:nvPr/>
              </p:nvPicPr>
              <p:blipFill>
                <a:blip r:embed="rId105"/>
                <a:stretch>
                  <a:fillRect/>
                </a:stretch>
              </p:blipFill>
              <p:spPr>
                <a:xfrm>
                  <a:off x="1951774" y="3350184"/>
                  <a:ext cx="1490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238" name="Ink 2237">
                  <a:extLst>
                    <a:ext uri="{FF2B5EF4-FFF2-40B4-BE49-F238E27FC236}">
                      <a16:creationId xmlns:a16="http://schemas.microsoft.com/office/drawing/2014/main" id="{1C2A3CE8-FD06-570E-B4EB-A4B8C1D2D26D}"/>
                    </a:ext>
                  </a:extLst>
                </p14:cNvPr>
                <p14:cNvContentPartPr/>
                <p14:nvPr/>
              </p14:nvContentPartPr>
              <p14:xfrm>
                <a:off x="2168854" y="3425064"/>
                <a:ext cx="116280" cy="111240"/>
              </p14:xfrm>
            </p:contentPart>
          </mc:Choice>
          <mc:Fallback xmlns="">
            <p:pic>
              <p:nvPicPr>
                <p:cNvPr id="2238" name="Ink 2237">
                  <a:extLst>
                    <a:ext uri="{FF2B5EF4-FFF2-40B4-BE49-F238E27FC236}">
                      <a16:creationId xmlns:a16="http://schemas.microsoft.com/office/drawing/2014/main" id="{1C2A3CE8-FD06-570E-B4EB-A4B8C1D2D26D}"/>
                    </a:ext>
                  </a:extLst>
                </p:cNvPr>
                <p:cNvPicPr/>
                <p:nvPr/>
              </p:nvPicPr>
              <p:blipFill>
                <a:blip r:embed="rId107"/>
                <a:stretch>
                  <a:fillRect/>
                </a:stretch>
              </p:blipFill>
              <p:spPr>
                <a:xfrm>
                  <a:off x="2150854" y="3407424"/>
                  <a:ext cx="151920" cy="146880"/>
                </a:xfrm>
                <a:prstGeom prst="rect">
                  <a:avLst/>
                </a:prstGeom>
              </p:spPr>
            </p:pic>
          </mc:Fallback>
        </mc:AlternateContent>
      </p:grpSp>
      <p:grpSp>
        <p:nvGrpSpPr>
          <p:cNvPr id="2242" name="Group 2241">
            <a:extLst>
              <a:ext uri="{FF2B5EF4-FFF2-40B4-BE49-F238E27FC236}">
                <a16:creationId xmlns:a16="http://schemas.microsoft.com/office/drawing/2014/main" id="{150414E3-C9A5-8AD6-1B3C-AB8407A07DD7}"/>
              </a:ext>
            </a:extLst>
          </p:cNvPr>
          <p:cNvGrpSpPr/>
          <p:nvPr/>
        </p:nvGrpSpPr>
        <p:grpSpPr>
          <a:xfrm>
            <a:off x="1172374" y="2372784"/>
            <a:ext cx="779760" cy="396720"/>
            <a:chOff x="1172374" y="2372784"/>
            <a:chExt cx="779760" cy="396720"/>
          </a:xfrm>
        </p:grpSpPr>
        <mc:AlternateContent xmlns:mc="http://schemas.openxmlformats.org/markup-compatibility/2006" xmlns:p14="http://schemas.microsoft.com/office/powerpoint/2010/main">
          <mc:Choice Requires="p14">
            <p:contentPart p14:bwMode="auto" r:id="rId108">
              <p14:nvContentPartPr>
                <p14:cNvPr id="2240" name="Ink 2239">
                  <a:extLst>
                    <a:ext uri="{FF2B5EF4-FFF2-40B4-BE49-F238E27FC236}">
                      <a16:creationId xmlns:a16="http://schemas.microsoft.com/office/drawing/2014/main" id="{EBF568C3-9B1C-AA40-A005-5539F68826CE}"/>
                    </a:ext>
                  </a:extLst>
                </p14:cNvPr>
                <p14:cNvContentPartPr/>
                <p14:nvPr/>
              </p14:nvContentPartPr>
              <p14:xfrm>
                <a:off x="1172374" y="2436144"/>
                <a:ext cx="700920" cy="333360"/>
              </p14:xfrm>
            </p:contentPart>
          </mc:Choice>
          <mc:Fallback xmlns="">
            <p:pic>
              <p:nvPicPr>
                <p:cNvPr id="2240" name="Ink 2239">
                  <a:extLst>
                    <a:ext uri="{FF2B5EF4-FFF2-40B4-BE49-F238E27FC236}">
                      <a16:creationId xmlns:a16="http://schemas.microsoft.com/office/drawing/2014/main" id="{EBF568C3-9B1C-AA40-A005-5539F68826CE}"/>
                    </a:ext>
                  </a:extLst>
                </p:cNvPr>
                <p:cNvPicPr/>
                <p:nvPr/>
              </p:nvPicPr>
              <p:blipFill>
                <a:blip r:embed="rId109"/>
                <a:stretch>
                  <a:fillRect/>
                </a:stretch>
              </p:blipFill>
              <p:spPr>
                <a:xfrm>
                  <a:off x="1154374" y="2418504"/>
                  <a:ext cx="73656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241" name="Ink 2240">
                  <a:extLst>
                    <a:ext uri="{FF2B5EF4-FFF2-40B4-BE49-F238E27FC236}">
                      <a16:creationId xmlns:a16="http://schemas.microsoft.com/office/drawing/2014/main" id="{A9E73742-4BC8-A517-1808-C8225554395C}"/>
                    </a:ext>
                  </a:extLst>
                </p14:cNvPr>
                <p14:cNvContentPartPr/>
                <p14:nvPr/>
              </p14:nvContentPartPr>
              <p14:xfrm>
                <a:off x="1887694" y="2372784"/>
                <a:ext cx="64440" cy="100080"/>
              </p14:xfrm>
            </p:contentPart>
          </mc:Choice>
          <mc:Fallback xmlns="">
            <p:pic>
              <p:nvPicPr>
                <p:cNvPr id="2241" name="Ink 2240">
                  <a:extLst>
                    <a:ext uri="{FF2B5EF4-FFF2-40B4-BE49-F238E27FC236}">
                      <a16:creationId xmlns:a16="http://schemas.microsoft.com/office/drawing/2014/main" id="{A9E73742-4BC8-A517-1808-C8225554395C}"/>
                    </a:ext>
                  </a:extLst>
                </p:cNvPr>
                <p:cNvPicPr/>
                <p:nvPr/>
              </p:nvPicPr>
              <p:blipFill>
                <a:blip r:embed="rId111"/>
                <a:stretch>
                  <a:fillRect/>
                </a:stretch>
              </p:blipFill>
              <p:spPr>
                <a:xfrm>
                  <a:off x="1869694" y="2354784"/>
                  <a:ext cx="100080" cy="135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2243" name="Ink 2242">
                <a:extLst>
                  <a:ext uri="{FF2B5EF4-FFF2-40B4-BE49-F238E27FC236}">
                    <a16:creationId xmlns:a16="http://schemas.microsoft.com/office/drawing/2014/main" id="{B01EF0D5-D87B-C79C-6A0E-32104599E5D6}"/>
                  </a:ext>
                </a:extLst>
              </p14:cNvPr>
              <p14:cNvContentPartPr/>
              <p14:nvPr/>
            </p14:nvContentPartPr>
            <p14:xfrm>
              <a:off x="13054174" y="3018264"/>
              <a:ext cx="360" cy="360"/>
            </p14:xfrm>
          </p:contentPart>
        </mc:Choice>
        <mc:Fallback xmlns="">
          <p:pic>
            <p:nvPicPr>
              <p:cNvPr id="2243" name="Ink 2242">
                <a:extLst>
                  <a:ext uri="{FF2B5EF4-FFF2-40B4-BE49-F238E27FC236}">
                    <a16:creationId xmlns:a16="http://schemas.microsoft.com/office/drawing/2014/main" id="{B01EF0D5-D87B-C79C-6A0E-32104599E5D6}"/>
                  </a:ext>
                </a:extLst>
              </p:cNvPr>
              <p:cNvPicPr/>
              <p:nvPr/>
            </p:nvPicPr>
            <p:blipFill>
              <a:blip r:embed="rId113"/>
              <a:stretch>
                <a:fillRect/>
              </a:stretch>
            </p:blipFill>
            <p:spPr>
              <a:xfrm>
                <a:off x="13036174" y="300062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245" name="Ink 2244">
                <a:extLst>
                  <a:ext uri="{FF2B5EF4-FFF2-40B4-BE49-F238E27FC236}">
                    <a16:creationId xmlns:a16="http://schemas.microsoft.com/office/drawing/2014/main" id="{60ED269A-2712-8104-C1E0-BA87629BCD16}"/>
                  </a:ext>
                </a:extLst>
              </p14:cNvPr>
              <p14:cNvContentPartPr/>
              <p14:nvPr/>
            </p14:nvContentPartPr>
            <p14:xfrm>
              <a:off x="4597414" y="2095944"/>
              <a:ext cx="137880" cy="23400"/>
            </p14:xfrm>
          </p:contentPart>
        </mc:Choice>
        <mc:Fallback xmlns="">
          <p:pic>
            <p:nvPicPr>
              <p:cNvPr id="2245" name="Ink 2244">
                <a:extLst>
                  <a:ext uri="{FF2B5EF4-FFF2-40B4-BE49-F238E27FC236}">
                    <a16:creationId xmlns:a16="http://schemas.microsoft.com/office/drawing/2014/main" id="{60ED269A-2712-8104-C1E0-BA87629BCD16}"/>
                  </a:ext>
                </a:extLst>
              </p:cNvPr>
              <p:cNvPicPr/>
              <p:nvPr/>
            </p:nvPicPr>
            <p:blipFill>
              <a:blip r:embed="rId115"/>
              <a:stretch>
                <a:fillRect/>
              </a:stretch>
            </p:blipFill>
            <p:spPr>
              <a:xfrm>
                <a:off x="4579774" y="2077944"/>
                <a:ext cx="173520" cy="59040"/>
              </a:xfrm>
              <a:prstGeom prst="rect">
                <a:avLst/>
              </a:prstGeom>
            </p:spPr>
          </p:pic>
        </mc:Fallback>
      </mc:AlternateContent>
      <p:grpSp>
        <p:nvGrpSpPr>
          <p:cNvPr id="2251" name="Group 2250">
            <a:extLst>
              <a:ext uri="{FF2B5EF4-FFF2-40B4-BE49-F238E27FC236}">
                <a16:creationId xmlns:a16="http://schemas.microsoft.com/office/drawing/2014/main" id="{995029AE-8F2C-B683-1DEA-BAE048101537}"/>
              </a:ext>
            </a:extLst>
          </p:cNvPr>
          <p:cNvGrpSpPr/>
          <p:nvPr/>
        </p:nvGrpSpPr>
        <p:grpSpPr>
          <a:xfrm>
            <a:off x="4586974" y="1765104"/>
            <a:ext cx="699840" cy="193320"/>
            <a:chOff x="4586974" y="1765104"/>
            <a:chExt cx="699840" cy="193320"/>
          </a:xfrm>
        </p:grpSpPr>
        <mc:AlternateContent xmlns:mc="http://schemas.openxmlformats.org/markup-compatibility/2006" xmlns:p14="http://schemas.microsoft.com/office/powerpoint/2010/main">
          <mc:Choice Requires="p14">
            <p:contentPart p14:bwMode="auto" r:id="rId116">
              <p14:nvContentPartPr>
                <p14:cNvPr id="2244" name="Ink 2243">
                  <a:extLst>
                    <a:ext uri="{FF2B5EF4-FFF2-40B4-BE49-F238E27FC236}">
                      <a16:creationId xmlns:a16="http://schemas.microsoft.com/office/drawing/2014/main" id="{58D395D5-46AB-175E-40D0-F3BC90224326}"/>
                    </a:ext>
                  </a:extLst>
                </p14:cNvPr>
                <p14:cNvContentPartPr/>
                <p14:nvPr/>
              </p14:nvContentPartPr>
              <p14:xfrm>
                <a:off x="4586974" y="1846104"/>
                <a:ext cx="137880" cy="15120"/>
              </p14:xfrm>
            </p:contentPart>
          </mc:Choice>
          <mc:Fallback xmlns="">
            <p:pic>
              <p:nvPicPr>
                <p:cNvPr id="2244" name="Ink 2243">
                  <a:extLst>
                    <a:ext uri="{FF2B5EF4-FFF2-40B4-BE49-F238E27FC236}">
                      <a16:creationId xmlns:a16="http://schemas.microsoft.com/office/drawing/2014/main" id="{58D395D5-46AB-175E-40D0-F3BC90224326}"/>
                    </a:ext>
                  </a:extLst>
                </p:cNvPr>
                <p:cNvPicPr/>
                <p:nvPr/>
              </p:nvPicPr>
              <p:blipFill>
                <a:blip r:embed="rId117"/>
                <a:stretch>
                  <a:fillRect/>
                </a:stretch>
              </p:blipFill>
              <p:spPr>
                <a:xfrm>
                  <a:off x="4568974" y="1828104"/>
                  <a:ext cx="1735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46" name="Ink 2245">
                  <a:extLst>
                    <a:ext uri="{FF2B5EF4-FFF2-40B4-BE49-F238E27FC236}">
                      <a16:creationId xmlns:a16="http://schemas.microsoft.com/office/drawing/2014/main" id="{772251BF-43EF-D04C-E9C1-027CD95FF807}"/>
                    </a:ext>
                  </a:extLst>
                </p14:cNvPr>
                <p14:cNvContentPartPr/>
                <p14:nvPr/>
              </p14:nvContentPartPr>
              <p14:xfrm>
                <a:off x="4915654" y="1828464"/>
                <a:ext cx="18360" cy="129960"/>
              </p14:xfrm>
            </p:contentPart>
          </mc:Choice>
          <mc:Fallback xmlns="">
            <p:pic>
              <p:nvPicPr>
                <p:cNvPr id="2246" name="Ink 2245">
                  <a:extLst>
                    <a:ext uri="{FF2B5EF4-FFF2-40B4-BE49-F238E27FC236}">
                      <a16:creationId xmlns:a16="http://schemas.microsoft.com/office/drawing/2014/main" id="{772251BF-43EF-D04C-E9C1-027CD95FF807}"/>
                    </a:ext>
                  </a:extLst>
                </p:cNvPr>
                <p:cNvPicPr/>
                <p:nvPr/>
              </p:nvPicPr>
              <p:blipFill>
                <a:blip r:embed="rId119"/>
                <a:stretch>
                  <a:fillRect/>
                </a:stretch>
              </p:blipFill>
              <p:spPr>
                <a:xfrm>
                  <a:off x="4897654" y="1810824"/>
                  <a:ext cx="540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47" name="Ink 2246">
                  <a:extLst>
                    <a:ext uri="{FF2B5EF4-FFF2-40B4-BE49-F238E27FC236}">
                      <a16:creationId xmlns:a16="http://schemas.microsoft.com/office/drawing/2014/main" id="{B631AD71-4FC5-511E-026A-531F80AFE094}"/>
                    </a:ext>
                  </a:extLst>
                </p14:cNvPr>
                <p14:cNvContentPartPr/>
                <p14:nvPr/>
              </p14:nvContentPartPr>
              <p14:xfrm>
                <a:off x="5029774" y="1823064"/>
                <a:ext cx="9000" cy="112680"/>
              </p14:xfrm>
            </p:contentPart>
          </mc:Choice>
          <mc:Fallback xmlns="">
            <p:pic>
              <p:nvPicPr>
                <p:cNvPr id="2247" name="Ink 2246">
                  <a:extLst>
                    <a:ext uri="{FF2B5EF4-FFF2-40B4-BE49-F238E27FC236}">
                      <a16:creationId xmlns:a16="http://schemas.microsoft.com/office/drawing/2014/main" id="{B631AD71-4FC5-511E-026A-531F80AFE094}"/>
                    </a:ext>
                  </a:extLst>
                </p:cNvPr>
                <p:cNvPicPr/>
                <p:nvPr/>
              </p:nvPicPr>
              <p:blipFill>
                <a:blip r:embed="rId121"/>
                <a:stretch>
                  <a:fillRect/>
                </a:stretch>
              </p:blipFill>
              <p:spPr>
                <a:xfrm>
                  <a:off x="5011774" y="1805424"/>
                  <a:ext cx="446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248" name="Ink 2247">
                  <a:extLst>
                    <a:ext uri="{FF2B5EF4-FFF2-40B4-BE49-F238E27FC236}">
                      <a16:creationId xmlns:a16="http://schemas.microsoft.com/office/drawing/2014/main" id="{C4E743AE-DB8F-FF99-6B9B-5AB4E26CFA8F}"/>
                    </a:ext>
                  </a:extLst>
                </p14:cNvPr>
                <p14:cNvContentPartPr/>
                <p14:nvPr/>
              </p14:nvContentPartPr>
              <p14:xfrm>
                <a:off x="5166574" y="1765104"/>
                <a:ext cx="120240" cy="138240"/>
              </p14:xfrm>
            </p:contentPart>
          </mc:Choice>
          <mc:Fallback xmlns="">
            <p:pic>
              <p:nvPicPr>
                <p:cNvPr id="2248" name="Ink 2247">
                  <a:extLst>
                    <a:ext uri="{FF2B5EF4-FFF2-40B4-BE49-F238E27FC236}">
                      <a16:creationId xmlns:a16="http://schemas.microsoft.com/office/drawing/2014/main" id="{C4E743AE-DB8F-FF99-6B9B-5AB4E26CFA8F}"/>
                    </a:ext>
                  </a:extLst>
                </p:cNvPr>
                <p:cNvPicPr/>
                <p:nvPr/>
              </p:nvPicPr>
              <p:blipFill>
                <a:blip r:embed="rId123"/>
                <a:stretch>
                  <a:fillRect/>
                </a:stretch>
              </p:blipFill>
              <p:spPr>
                <a:xfrm>
                  <a:off x="5148574" y="1747104"/>
                  <a:ext cx="155880" cy="173880"/>
                </a:xfrm>
                <a:prstGeom prst="rect">
                  <a:avLst/>
                </a:prstGeom>
              </p:spPr>
            </p:pic>
          </mc:Fallback>
        </mc:AlternateContent>
      </p:grpSp>
      <p:grpSp>
        <p:nvGrpSpPr>
          <p:cNvPr id="2266" name="Group 2265">
            <a:extLst>
              <a:ext uri="{FF2B5EF4-FFF2-40B4-BE49-F238E27FC236}">
                <a16:creationId xmlns:a16="http://schemas.microsoft.com/office/drawing/2014/main" id="{26BD9CFC-CEC0-CD5A-6C6F-47CA4961D5E0}"/>
              </a:ext>
            </a:extLst>
          </p:cNvPr>
          <p:cNvGrpSpPr/>
          <p:nvPr/>
        </p:nvGrpSpPr>
        <p:grpSpPr>
          <a:xfrm>
            <a:off x="2630374" y="2503824"/>
            <a:ext cx="1041120" cy="423720"/>
            <a:chOff x="2630374" y="2503824"/>
            <a:chExt cx="1041120" cy="423720"/>
          </a:xfrm>
        </p:grpSpPr>
        <mc:AlternateContent xmlns:mc="http://schemas.openxmlformats.org/markup-compatibility/2006" xmlns:p14="http://schemas.microsoft.com/office/powerpoint/2010/main">
          <mc:Choice Requires="p14">
            <p:contentPart p14:bwMode="auto" r:id="rId124">
              <p14:nvContentPartPr>
                <p14:cNvPr id="2258" name="Ink 2257">
                  <a:extLst>
                    <a:ext uri="{FF2B5EF4-FFF2-40B4-BE49-F238E27FC236}">
                      <a16:creationId xmlns:a16="http://schemas.microsoft.com/office/drawing/2014/main" id="{DC037DFB-5FE4-677D-D62A-C3CAA95D0570}"/>
                    </a:ext>
                  </a:extLst>
                </p14:cNvPr>
                <p14:cNvContentPartPr/>
                <p14:nvPr/>
              </p14:nvContentPartPr>
              <p14:xfrm>
                <a:off x="2630374" y="2730984"/>
                <a:ext cx="26280" cy="139320"/>
              </p14:xfrm>
            </p:contentPart>
          </mc:Choice>
          <mc:Fallback xmlns="">
            <p:pic>
              <p:nvPicPr>
                <p:cNvPr id="2258" name="Ink 2257">
                  <a:extLst>
                    <a:ext uri="{FF2B5EF4-FFF2-40B4-BE49-F238E27FC236}">
                      <a16:creationId xmlns:a16="http://schemas.microsoft.com/office/drawing/2014/main" id="{DC037DFB-5FE4-677D-D62A-C3CAA95D0570}"/>
                    </a:ext>
                  </a:extLst>
                </p:cNvPr>
                <p:cNvPicPr/>
                <p:nvPr/>
              </p:nvPicPr>
              <p:blipFill>
                <a:blip r:embed="rId125"/>
                <a:stretch>
                  <a:fillRect/>
                </a:stretch>
              </p:blipFill>
              <p:spPr>
                <a:xfrm>
                  <a:off x="2612734" y="2712984"/>
                  <a:ext cx="619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259" name="Ink 2258">
                  <a:extLst>
                    <a:ext uri="{FF2B5EF4-FFF2-40B4-BE49-F238E27FC236}">
                      <a16:creationId xmlns:a16="http://schemas.microsoft.com/office/drawing/2014/main" id="{DCFE235E-B5C1-272F-1789-CB4FE49F5BEE}"/>
                    </a:ext>
                  </a:extLst>
                </p14:cNvPr>
                <p14:cNvContentPartPr/>
                <p14:nvPr/>
              </p14:nvContentPartPr>
              <p14:xfrm>
                <a:off x="3325534" y="2503824"/>
                <a:ext cx="22680" cy="127440"/>
              </p14:xfrm>
            </p:contentPart>
          </mc:Choice>
          <mc:Fallback xmlns="">
            <p:pic>
              <p:nvPicPr>
                <p:cNvPr id="2259" name="Ink 2258">
                  <a:extLst>
                    <a:ext uri="{FF2B5EF4-FFF2-40B4-BE49-F238E27FC236}">
                      <a16:creationId xmlns:a16="http://schemas.microsoft.com/office/drawing/2014/main" id="{DCFE235E-B5C1-272F-1789-CB4FE49F5BEE}"/>
                    </a:ext>
                  </a:extLst>
                </p:cNvPr>
                <p:cNvPicPr/>
                <p:nvPr/>
              </p:nvPicPr>
              <p:blipFill>
                <a:blip r:embed="rId127"/>
                <a:stretch>
                  <a:fillRect/>
                </a:stretch>
              </p:blipFill>
              <p:spPr>
                <a:xfrm>
                  <a:off x="3307534" y="2485824"/>
                  <a:ext cx="583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260" name="Ink 2259">
                  <a:extLst>
                    <a:ext uri="{FF2B5EF4-FFF2-40B4-BE49-F238E27FC236}">
                      <a16:creationId xmlns:a16="http://schemas.microsoft.com/office/drawing/2014/main" id="{5B0720B8-993B-805D-E3DA-06A9675BFCCD}"/>
                    </a:ext>
                  </a:extLst>
                </p14:cNvPr>
                <p14:cNvContentPartPr/>
                <p14:nvPr/>
              </p14:nvContentPartPr>
              <p14:xfrm>
                <a:off x="2764654" y="2789664"/>
                <a:ext cx="84240" cy="137880"/>
              </p14:xfrm>
            </p:contentPart>
          </mc:Choice>
          <mc:Fallback xmlns="">
            <p:pic>
              <p:nvPicPr>
                <p:cNvPr id="2260" name="Ink 2259">
                  <a:extLst>
                    <a:ext uri="{FF2B5EF4-FFF2-40B4-BE49-F238E27FC236}">
                      <a16:creationId xmlns:a16="http://schemas.microsoft.com/office/drawing/2014/main" id="{5B0720B8-993B-805D-E3DA-06A9675BFCCD}"/>
                    </a:ext>
                  </a:extLst>
                </p:cNvPr>
                <p:cNvPicPr/>
                <p:nvPr/>
              </p:nvPicPr>
              <p:blipFill>
                <a:blip r:embed="rId129"/>
                <a:stretch>
                  <a:fillRect/>
                </a:stretch>
              </p:blipFill>
              <p:spPr>
                <a:xfrm>
                  <a:off x="2746654" y="2772024"/>
                  <a:ext cx="1198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261" name="Ink 2260">
                  <a:extLst>
                    <a:ext uri="{FF2B5EF4-FFF2-40B4-BE49-F238E27FC236}">
                      <a16:creationId xmlns:a16="http://schemas.microsoft.com/office/drawing/2014/main" id="{8600A242-3415-D82E-8B9F-5B73D3C7D1EE}"/>
                    </a:ext>
                  </a:extLst>
                </p14:cNvPr>
                <p14:cNvContentPartPr/>
                <p14:nvPr/>
              </p14:nvContentPartPr>
              <p14:xfrm>
                <a:off x="2914054" y="2759064"/>
                <a:ext cx="104760" cy="146520"/>
              </p14:xfrm>
            </p:contentPart>
          </mc:Choice>
          <mc:Fallback xmlns="">
            <p:pic>
              <p:nvPicPr>
                <p:cNvPr id="2261" name="Ink 2260">
                  <a:extLst>
                    <a:ext uri="{FF2B5EF4-FFF2-40B4-BE49-F238E27FC236}">
                      <a16:creationId xmlns:a16="http://schemas.microsoft.com/office/drawing/2014/main" id="{8600A242-3415-D82E-8B9F-5B73D3C7D1EE}"/>
                    </a:ext>
                  </a:extLst>
                </p:cNvPr>
                <p:cNvPicPr/>
                <p:nvPr/>
              </p:nvPicPr>
              <p:blipFill>
                <a:blip r:embed="rId131"/>
                <a:stretch>
                  <a:fillRect/>
                </a:stretch>
              </p:blipFill>
              <p:spPr>
                <a:xfrm>
                  <a:off x="2896414" y="2741064"/>
                  <a:ext cx="1404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262" name="Ink 2261">
                  <a:extLst>
                    <a:ext uri="{FF2B5EF4-FFF2-40B4-BE49-F238E27FC236}">
                      <a16:creationId xmlns:a16="http://schemas.microsoft.com/office/drawing/2014/main" id="{C48E934E-307A-6065-65FF-2FE9D618C2E6}"/>
                    </a:ext>
                  </a:extLst>
                </p14:cNvPr>
                <p14:cNvContentPartPr/>
                <p14:nvPr/>
              </p14:nvContentPartPr>
              <p14:xfrm>
                <a:off x="3111334" y="2759784"/>
                <a:ext cx="59400" cy="96840"/>
              </p14:xfrm>
            </p:contentPart>
          </mc:Choice>
          <mc:Fallback xmlns="">
            <p:pic>
              <p:nvPicPr>
                <p:cNvPr id="2262" name="Ink 2261">
                  <a:extLst>
                    <a:ext uri="{FF2B5EF4-FFF2-40B4-BE49-F238E27FC236}">
                      <a16:creationId xmlns:a16="http://schemas.microsoft.com/office/drawing/2014/main" id="{C48E934E-307A-6065-65FF-2FE9D618C2E6}"/>
                    </a:ext>
                  </a:extLst>
                </p:cNvPr>
                <p:cNvPicPr/>
                <p:nvPr/>
              </p:nvPicPr>
              <p:blipFill>
                <a:blip r:embed="rId133"/>
                <a:stretch>
                  <a:fillRect/>
                </a:stretch>
              </p:blipFill>
              <p:spPr>
                <a:xfrm>
                  <a:off x="3093334" y="2741784"/>
                  <a:ext cx="950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263" name="Ink 2262">
                  <a:extLst>
                    <a:ext uri="{FF2B5EF4-FFF2-40B4-BE49-F238E27FC236}">
                      <a16:creationId xmlns:a16="http://schemas.microsoft.com/office/drawing/2014/main" id="{366D66F4-9DA1-5299-AE7A-09FB1757E97D}"/>
                    </a:ext>
                  </a:extLst>
                </p14:cNvPr>
                <p14:cNvContentPartPr/>
                <p14:nvPr/>
              </p14:nvContentPartPr>
              <p14:xfrm>
                <a:off x="3275854" y="2752944"/>
                <a:ext cx="3600" cy="12240"/>
              </p14:xfrm>
            </p:contentPart>
          </mc:Choice>
          <mc:Fallback xmlns="">
            <p:pic>
              <p:nvPicPr>
                <p:cNvPr id="2263" name="Ink 2262">
                  <a:extLst>
                    <a:ext uri="{FF2B5EF4-FFF2-40B4-BE49-F238E27FC236}">
                      <a16:creationId xmlns:a16="http://schemas.microsoft.com/office/drawing/2014/main" id="{366D66F4-9DA1-5299-AE7A-09FB1757E97D}"/>
                    </a:ext>
                  </a:extLst>
                </p:cNvPr>
                <p:cNvPicPr/>
                <p:nvPr/>
              </p:nvPicPr>
              <p:blipFill>
                <a:blip r:embed="rId135"/>
                <a:stretch>
                  <a:fillRect/>
                </a:stretch>
              </p:blipFill>
              <p:spPr>
                <a:xfrm>
                  <a:off x="3257854" y="2735304"/>
                  <a:ext cx="392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264" name="Ink 2263">
                  <a:extLst>
                    <a:ext uri="{FF2B5EF4-FFF2-40B4-BE49-F238E27FC236}">
                      <a16:creationId xmlns:a16="http://schemas.microsoft.com/office/drawing/2014/main" id="{11FC7C09-E380-E09B-C73A-3FDD3E4B8D48}"/>
                    </a:ext>
                  </a:extLst>
                </p14:cNvPr>
                <p14:cNvContentPartPr/>
                <p14:nvPr/>
              </p14:nvContentPartPr>
              <p14:xfrm>
                <a:off x="3270814" y="2756184"/>
                <a:ext cx="162000" cy="93240"/>
              </p14:xfrm>
            </p:contentPart>
          </mc:Choice>
          <mc:Fallback xmlns="">
            <p:pic>
              <p:nvPicPr>
                <p:cNvPr id="2264" name="Ink 2263">
                  <a:extLst>
                    <a:ext uri="{FF2B5EF4-FFF2-40B4-BE49-F238E27FC236}">
                      <a16:creationId xmlns:a16="http://schemas.microsoft.com/office/drawing/2014/main" id="{11FC7C09-E380-E09B-C73A-3FDD3E4B8D48}"/>
                    </a:ext>
                  </a:extLst>
                </p:cNvPr>
                <p:cNvPicPr/>
                <p:nvPr/>
              </p:nvPicPr>
              <p:blipFill>
                <a:blip r:embed="rId137"/>
                <a:stretch>
                  <a:fillRect/>
                </a:stretch>
              </p:blipFill>
              <p:spPr>
                <a:xfrm>
                  <a:off x="3253174" y="2738544"/>
                  <a:ext cx="1976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265" name="Ink 2264">
                  <a:extLst>
                    <a:ext uri="{FF2B5EF4-FFF2-40B4-BE49-F238E27FC236}">
                      <a16:creationId xmlns:a16="http://schemas.microsoft.com/office/drawing/2014/main" id="{BB61F258-50B1-10F2-7A8B-8C58A87D8799}"/>
                    </a:ext>
                  </a:extLst>
                </p14:cNvPr>
                <p14:cNvContentPartPr/>
                <p14:nvPr/>
              </p14:nvContentPartPr>
              <p14:xfrm>
                <a:off x="3515254" y="2711544"/>
                <a:ext cx="156240" cy="89280"/>
              </p14:xfrm>
            </p:contentPart>
          </mc:Choice>
          <mc:Fallback xmlns="">
            <p:pic>
              <p:nvPicPr>
                <p:cNvPr id="2265" name="Ink 2264">
                  <a:extLst>
                    <a:ext uri="{FF2B5EF4-FFF2-40B4-BE49-F238E27FC236}">
                      <a16:creationId xmlns:a16="http://schemas.microsoft.com/office/drawing/2014/main" id="{BB61F258-50B1-10F2-7A8B-8C58A87D8799}"/>
                    </a:ext>
                  </a:extLst>
                </p:cNvPr>
                <p:cNvPicPr/>
                <p:nvPr/>
              </p:nvPicPr>
              <p:blipFill>
                <a:blip r:embed="rId139"/>
                <a:stretch>
                  <a:fillRect/>
                </a:stretch>
              </p:blipFill>
              <p:spPr>
                <a:xfrm>
                  <a:off x="3497254" y="2693544"/>
                  <a:ext cx="191880" cy="12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0">
            <p14:nvContentPartPr>
              <p14:cNvPr id="2267" name="Ink 2266">
                <a:extLst>
                  <a:ext uri="{FF2B5EF4-FFF2-40B4-BE49-F238E27FC236}">
                    <a16:creationId xmlns:a16="http://schemas.microsoft.com/office/drawing/2014/main" id="{0D3D3C15-5FF4-B2C4-678A-FC5D5B390B64}"/>
                  </a:ext>
                </a:extLst>
              </p14:cNvPr>
              <p14:cNvContentPartPr/>
              <p14:nvPr/>
            </p14:nvContentPartPr>
            <p14:xfrm>
              <a:off x="1221334" y="-66216"/>
              <a:ext cx="3600" cy="360"/>
            </p14:xfrm>
          </p:contentPart>
        </mc:Choice>
        <mc:Fallback xmlns="">
          <p:pic>
            <p:nvPicPr>
              <p:cNvPr id="2267" name="Ink 2266">
                <a:extLst>
                  <a:ext uri="{FF2B5EF4-FFF2-40B4-BE49-F238E27FC236}">
                    <a16:creationId xmlns:a16="http://schemas.microsoft.com/office/drawing/2014/main" id="{0D3D3C15-5FF4-B2C4-678A-FC5D5B390B64}"/>
                  </a:ext>
                </a:extLst>
              </p:cNvPr>
              <p:cNvPicPr/>
              <p:nvPr/>
            </p:nvPicPr>
            <p:blipFill>
              <a:blip r:embed="rId141"/>
              <a:stretch>
                <a:fillRect/>
              </a:stretch>
            </p:blipFill>
            <p:spPr>
              <a:xfrm>
                <a:off x="1203694" y="-84216"/>
                <a:ext cx="39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268" name="Ink 2267">
                <a:extLst>
                  <a:ext uri="{FF2B5EF4-FFF2-40B4-BE49-F238E27FC236}">
                    <a16:creationId xmlns:a16="http://schemas.microsoft.com/office/drawing/2014/main" id="{C085B087-1409-AD29-1687-6408FB0B7677}"/>
                  </a:ext>
                </a:extLst>
              </p14:cNvPr>
              <p14:cNvContentPartPr/>
              <p14:nvPr/>
            </p14:nvContentPartPr>
            <p14:xfrm>
              <a:off x="5564374" y="3349436"/>
              <a:ext cx="360" cy="360"/>
            </p14:xfrm>
          </p:contentPart>
        </mc:Choice>
        <mc:Fallback xmlns="">
          <p:pic>
            <p:nvPicPr>
              <p:cNvPr id="2268" name="Ink 2267">
                <a:extLst>
                  <a:ext uri="{FF2B5EF4-FFF2-40B4-BE49-F238E27FC236}">
                    <a16:creationId xmlns:a16="http://schemas.microsoft.com/office/drawing/2014/main" id="{C085B087-1409-AD29-1687-6408FB0B7677}"/>
                  </a:ext>
                </a:extLst>
              </p:cNvPr>
              <p:cNvPicPr/>
              <p:nvPr/>
            </p:nvPicPr>
            <p:blipFill>
              <a:blip r:embed="rId143"/>
              <a:stretch>
                <a:fillRect/>
              </a:stretch>
            </p:blipFill>
            <p:spPr>
              <a:xfrm>
                <a:off x="5555374" y="3340436"/>
                <a:ext cx="18000" cy="18000"/>
              </a:xfrm>
              <a:prstGeom prst="rect">
                <a:avLst/>
              </a:prstGeom>
            </p:spPr>
          </p:pic>
        </mc:Fallback>
      </mc:AlternateContent>
      <p:grpSp>
        <p:nvGrpSpPr>
          <p:cNvPr id="2289" name="Group 2288">
            <a:extLst>
              <a:ext uri="{FF2B5EF4-FFF2-40B4-BE49-F238E27FC236}">
                <a16:creationId xmlns:a16="http://schemas.microsoft.com/office/drawing/2014/main" id="{85AF2459-AB46-D49E-ACDA-9006A53EDCC9}"/>
              </a:ext>
            </a:extLst>
          </p:cNvPr>
          <p:cNvGrpSpPr/>
          <p:nvPr/>
        </p:nvGrpSpPr>
        <p:grpSpPr>
          <a:xfrm>
            <a:off x="5360254" y="1727996"/>
            <a:ext cx="452160" cy="153000"/>
            <a:chOff x="5360254" y="1727996"/>
            <a:chExt cx="452160" cy="153000"/>
          </a:xfrm>
        </p:grpSpPr>
        <mc:AlternateContent xmlns:mc="http://schemas.openxmlformats.org/markup-compatibility/2006" xmlns:p14="http://schemas.microsoft.com/office/powerpoint/2010/main">
          <mc:Choice Requires="p14">
            <p:contentPart p14:bwMode="auto" r:id="rId144">
              <p14:nvContentPartPr>
                <p14:cNvPr id="2287" name="Ink 2286">
                  <a:extLst>
                    <a:ext uri="{FF2B5EF4-FFF2-40B4-BE49-F238E27FC236}">
                      <a16:creationId xmlns:a16="http://schemas.microsoft.com/office/drawing/2014/main" id="{A46B9FCC-DD4E-4AA2-01F8-784DE06C60A9}"/>
                    </a:ext>
                  </a:extLst>
                </p14:cNvPr>
                <p14:cNvContentPartPr/>
                <p14:nvPr/>
              </p14:nvContentPartPr>
              <p14:xfrm>
                <a:off x="5360254" y="1760756"/>
                <a:ext cx="225000" cy="120240"/>
              </p14:xfrm>
            </p:contentPart>
          </mc:Choice>
          <mc:Fallback xmlns="">
            <p:pic>
              <p:nvPicPr>
                <p:cNvPr id="2287" name="Ink 2286">
                  <a:extLst>
                    <a:ext uri="{FF2B5EF4-FFF2-40B4-BE49-F238E27FC236}">
                      <a16:creationId xmlns:a16="http://schemas.microsoft.com/office/drawing/2014/main" id="{A46B9FCC-DD4E-4AA2-01F8-784DE06C60A9}"/>
                    </a:ext>
                  </a:extLst>
                </p:cNvPr>
                <p:cNvPicPr/>
                <p:nvPr/>
              </p:nvPicPr>
              <p:blipFill>
                <a:blip r:embed="rId145"/>
                <a:stretch>
                  <a:fillRect/>
                </a:stretch>
              </p:blipFill>
              <p:spPr>
                <a:xfrm>
                  <a:off x="5351614" y="1752116"/>
                  <a:ext cx="2426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288" name="Ink 2287">
                  <a:extLst>
                    <a:ext uri="{FF2B5EF4-FFF2-40B4-BE49-F238E27FC236}">
                      <a16:creationId xmlns:a16="http://schemas.microsoft.com/office/drawing/2014/main" id="{CCF80995-B1A8-D654-A43E-9A16D39FDCA0}"/>
                    </a:ext>
                  </a:extLst>
                </p14:cNvPr>
                <p14:cNvContentPartPr/>
                <p14:nvPr/>
              </p14:nvContentPartPr>
              <p14:xfrm>
                <a:off x="5637094" y="1727996"/>
                <a:ext cx="175320" cy="119160"/>
              </p14:xfrm>
            </p:contentPart>
          </mc:Choice>
          <mc:Fallback xmlns="">
            <p:pic>
              <p:nvPicPr>
                <p:cNvPr id="2288" name="Ink 2287">
                  <a:extLst>
                    <a:ext uri="{FF2B5EF4-FFF2-40B4-BE49-F238E27FC236}">
                      <a16:creationId xmlns:a16="http://schemas.microsoft.com/office/drawing/2014/main" id="{CCF80995-B1A8-D654-A43E-9A16D39FDCA0}"/>
                    </a:ext>
                  </a:extLst>
                </p:cNvPr>
                <p:cNvPicPr/>
                <p:nvPr/>
              </p:nvPicPr>
              <p:blipFill>
                <a:blip r:embed="rId147"/>
                <a:stretch>
                  <a:fillRect/>
                </a:stretch>
              </p:blipFill>
              <p:spPr>
                <a:xfrm>
                  <a:off x="5628094" y="1718996"/>
                  <a:ext cx="192960" cy="136800"/>
                </a:xfrm>
                <a:prstGeom prst="rect">
                  <a:avLst/>
                </a:prstGeom>
              </p:spPr>
            </p:pic>
          </mc:Fallback>
        </mc:AlternateContent>
      </p:grpSp>
    </p:spTree>
    <p:extLst>
      <p:ext uri="{BB962C8B-B14F-4D97-AF65-F5344CB8AC3E}">
        <p14:creationId xmlns:p14="http://schemas.microsoft.com/office/powerpoint/2010/main" val="11614949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3951</TotalTime>
  <Words>1256</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RuTAG IIT Delhi</vt:lpstr>
      <vt:lpstr>Introduction</vt:lpstr>
      <vt:lpstr>Kilns</vt:lpstr>
      <vt:lpstr>PowerPoint Presentation</vt:lpstr>
      <vt:lpstr>Solutions</vt:lpstr>
      <vt:lpstr>Energy Terms</vt:lpstr>
      <vt:lpstr>Analysis of Energy Distribution in two Kilns</vt:lpstr>
      <vt:lpstr>Ideas For Kiln Renovation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RuTAG IIT Delhi</dc:title>
  <dc:creator>Tanishq Panwar</dc:creator>
  <cp:lastModifiedBy>himanshu bairwa</cp:lastModifiedBy>
  <cp:revision>23</cp:revision>
  <dcterms:created xsi:type="dcterms:W3CDTF">2022-07-13T06:14:57Z</dcterms:created>
  <dcterms:modified xsi:type="dcterms:W3CDTF">2022-09-08T13:04:39Z</dcterms:modified>
</cp:coreProperties>
</file>