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66"/>
    <p:restoredTop sz="93494"/>
  </p:normalViewPr>
  <p:slideViewPr>
    <p:cSldViewPr snapToGrid="0" snapToObjects="1">
      <p:cViewPr varScale="1">
        <p:scale>
          <a:sx n="64" d="100"/>
          <a:sy n="64" d="100"/>
        </p:scale>
        <p:origin x="3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2A8C41-02A4-5942-91FE-D9E10A785CD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E6CC2F1-A8DB-CB45-A1C7-177B30B6DB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1BF0A44-31CD-BC4E-A95C-FDA06ED8A86E}"/>
              </a:ext>
            </a:extLst>
          </p:cNvPr>
          <p:cNvSpPr>
            <a:spLocks noGrp="1"/>
          </p:cNvSpPr>
          <p:nvPr>
            <p:ph type="dt" sz="half" idx="10"/>
          </p:nvPr>
        </p:nvSpPr>
        <p:spPr/>
        <p:txBody>
          <a:bodyPr/>
          <a:lstStyle/>
          <a:p>
            <a:fld id="{298868A7-CA07-3F45-82CC-4547B548897E}" type="datetimeFigureOut">
              <a:rPr lang="de-DE" smtClean="0"/>
              <a:t>29.01.19</a:t>
            </a:fld>
            <a:endParaRPr lang="de-DE"/>
          </a:p>
        </p:txBody>
      </p:sp>
      <p:sp>
        <p:nvSpPr>
          <p:cNvPr id="5" name="Fußzeilenplatzhalter 4">
            <a:extLst>
              <a:ext uri="{FF2B5EF4-FFF2-40B4-BE49-F238E27FC236}">
                <a16:creationId xmlns:a16="http://schemas.microsoft.com/office/drawing/2014/main" id="{5BCC18AA-4EE7-3C4C-A489-F7CABA99B9B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A28BF98-46D3-8347-85CA-FFBF5FD99D04}"/>
              </a:ext>
            </a:extLst>
          </p:cNvPr>
          <p:cNvSpPr>
            <a:spLocks noGrp="1"/>
          </p:cNvSpPr>
          <p:nvPr>
            <p:ph type="sldNum" sz="quarter" idx="12"/>
          </p:nvPr>
        </p:nvSpPr>
        <p:spPr/>
        <p:txBody>
          <a:bodyPr/>
          <a:lstStyle/>
          <a:p>
            <a:fld id="{7BC9A098-AC93-4C4B-B83D-418846EF3CCC}" type="slidenum">
              <a:rPr lang="de-DE" smtClean="0"/>
              <a:t>‹Nr.›</a:t>
            </a:fld>
            <a:endParaRPr lang="de-DE"/>
          </a:p>
        </p:txBody>
      </p:sp>
    </p:spTree>
    <p:extLst>
      <p:ext uri="{BB962C8B-B14F-4D97-AF65-F5344CB8AC3E}">
        <p14:creationId xmlns:p14="http://schemas.microsoft.com/office/powerpoint/2010/main" val="4122987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9C760-C049-1248-8CBF-3182EEAB304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A9FF06D-10BE-C849-91E6-0C19F3A1A1C5}"/>
              </a:ext>
            </a:extLst>
          </p:cNvPr>
          <p:cNvSpPr>
            <a:spLocks noGrp="1"/>
          </p:cNvSpPr>
          <p:nvPr>
            <p:ph type="body" orient="vert" idx="1"/>
          </p:nvPr>
        </p:nvSpPr>
        <p:spPr/>
        <p:txBody>
          <a:bodyPr vert="eaVert"/>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8A6E7C19-E277-644E-B375-F1FD00DBEF15}"/>
              </a:ext>
            </a:extLst>
          </p:cNvPr>
          <p:cNvSpPr>
            <a:spLocks noGrp="1"/>
          </p:cNvSpPr>
          <p:nvPr>
            <p:ph type="dt" sz="half" idx="10"/>
          </p:nvPr>
        </p:nvSpPr>
        <p:spPr/>
        <p:txBody>
          <a:bodyPr/>
          <a:lstStyle/>
          <a:p>
            <a:fld id="{298868A7-CA07-3F45-82CC-4547B548897E}" type="datetimeFigureOut">
              <a:rPr lang="de-DE" smtClean="0"/>
              <a:t>29.01.19</a:t>
            </a:fld>
            <a:endParaRPr lang="de-DE"/>
          </a:p>
        </p:txBody>
      </p:sp>
      <p:sp>
        <p:nvSpPr>
          <p:cNvPr id="5" name="Fußzeilenplatzhalter 4">
            <a:extLst>
              <a:ext uri="{FF2B5EF4-FFF2-40B4-BE49-F238E27FC236}">
                <a16:creationId xmlns:a16="http://schemas.microsoft.com/office/drawing/2014/main" id="{DA15B385-81CF-9543-A1F7-B7C0A283947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FAF79DE-0A0C-DE41-8A3E-56A974621509}"/>
              </a:ext>
            </a:extLst>
          </p:cNvPr>
          <p:cNvSpPr>
            <a:spLocks noGrp="1"/>
          </p:cNvSpPr>
          <p:nvPr>
            <p:ph type="sldNum" sz="quarter" idx="12"/>
          </p:nvPr>
        </p:nvSpPr>
        <p:spPr/>
        <p:txBody>
          <a:bodyPr/>
          <a:lstStyle/>
          <a:p>
            <a:fld id="{7BC9A098-AC93-4C4B-B83D-418846EF3CCC}" type="slidenum">
              <a:rPr lang="de-DE" smtClean="0"/>
              <a:t>‹Nr.›</a:t>
            </a:fld>
            <a:endParaRPr lang="de-DE"/>
          </a:p>
        </p:txBody>
      </p:sp>
    </p:spTree>
    <p:extLst>
      <p:ext uri="{BB962C8B-B14F-4D97-AF65-F5344CB8AC3E}">
        <p14:creationId xmlns:p14="http://schemas.microsoft.com/office/powerpoint/2010/main" val="87821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EBA1CB3-E55B-3549-B42C-9EC0784ED3D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966B23B-BDF4-F043-9251-50FA24AF418B}"/>
              </a:ext>
            </a:extLst>
          </p:cNvPr>
          <p:cNvSpPr>
            <a:spLocks noGrp="1"/>
          </p:cNvSpPr>
          <p:nvPr>
            <p:ph type="body" orient="vert" idx="1"/>
          </p:nvPr>
        </p:nvSpPr>
        <p:spPr>
          <a:xfrm>
            <a:off x="838200" y="365125"/>
            <a:ext cx="7734300" cy="5811838"/>
          </a:xfrm>
        </p:spPr>
        <p:txBody>
          <a:bodyPr vert="eaVert"/>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500D4928-E9AD-384C-9A28-8B3FB5BA0230}"/>
              </a:ext>
            </a:extLst>
          </p:cNvPr>
          <p:cNvSpPr>
            <a:spLocks noGrp="1"/>
          </p:cNvSpPr>
          <p:nvPr>
            <p:ph type="dt" sz="half" idx="10"/>
          </p:nvPr>
        </p:nvSpPr>
        <p:spPr/>
        <p:txBody>
          <a:bodyPr/>
          <a:lstStyle/>
          <a:p>
            <a:fld id="{298868A7-CA07-3F45-82CC-4547B548897E}" type="datetimeFigureOut">
              <a:rPr lang="de-DE" smtClean="0"/>
              <a:t>29.01.19</a:t>
            </a:fld>
            <a:endParaRPr lang="de-DE"/>
          </a:p>
        </p:txBody>
      </p:sp>
      <p:sp>
        <p:nvSpPr>
          <p:cNvPr id="5" name="Fußzeilenplatzhalter 4">
            <a:extLst>
              <a:ext uri="{FF2B5EF4-FFF2-40B4-BE49-F238E27FC236}">
                <a16:creationId xmlns:a16="http://schemas.microsoft.com/office/drawing/2014/main" id="{31CB2475-F934-5345-B236-C7F13D37C15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1F276E4-4C79-1C45-8275-731F27303197}"/>
              </a:ext>
            </a:extLst>
          </p:cNvPr>
          <p:cNvSpPr>
            <a:spLocks noGrp="1"/>
          </p:cNvSpPr>
          <p:nvPr>
            <p:ph type="sldNum" sz="quarter" idx="12"/>
          </p:nvPr>
        </p:nvSpPr>
        <p:spPr/>
        <p:txBody>
          <a:bodyPr/>
          <a:lstStyle/>
          <a:p>
            <a:fld id="{7BC9A098-AC93-4C4B-B83D-418846EF3CCC}" type="slidenum">
              <a:rPr lang="de-DE" smtClean="0"/>
              <a:t>‹Nr.›</a:t>
            </a:fld>
            <a:endParaRPr lang="de-DE"/>
          </a:p>
        </p:txBody>
      </p:sp>
    </p:spTree>
    <p:extLst>
      <p:ext uri="{BB962C8B-B14F-4D97-AF65-F5344CB8AC3E}">
        <p14:creationId xmlns:p14="http://schemas.microsoft.com/office/powerpoint/2010/main" val="279915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89BC68-C703-7348-81BC-A25524AFE1F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39C6164-C6F1-264C-9107-D7D2A090D135}"/>
              </a:ext>
            </a:extLst>
          </p:cNvPr>
          <p:cNvSpPr>
            <a:spLocks noGrp="1"/>
          </p:cNvSpPr>
          <p:nvPr>
            <p:ph idx="1"/>
          </p:nvPr>
        </p:nvSpPr>
        <p:spPr/>
        <p:txBody>
          <a:bodyPr/>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534CB648-B502-0B49-B533-913C1ED9263C}"/>
              </a:ext>
            </a:extLst>
          </p:cNvPr>
          <p:cNvSpPr>
            <a:spLocks noGrp="1"/>
          </p:cNvSpPr>
          <p:nvPr>
            <p:ph type="dt" sz="half" idx="10"/>
          </p:nvPr>
        </p:nvSpPr>
        <p:spPr/>
        <p:txBody>
          <a:bodyPr/>
          <a:lstStyle/>
          <a:p>
            <a:fld id="{298868A7-CA07-3F45-82CC-4547B548897E}" type="datetimeFigureOut">
              <a:rPr lang="de-DE" smtClean="0"/>
              <a:t>29.01.19</a:t>
            </a:fld>
            <a:endParaRPr lang="de-DE"/>
          </a:p>
        </p:txBody>
      </p:sp>
      <p:sp>
        <p:nvSpPr>
          <p:cNvPr id="5" name="Fußzeilenplatzhalter 4">
            <a:extLst>
              <a:ext uri="{FF2B5EF4-FFF2-40B4-BE49-F238E27FC236}">
                <a16:creationId xmlns:a16="http://schemas.microsoft.com/office/drawing/2014/main" id="{56200C8E-29DA-1344-881F-7F4C16FD033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205810E-D4AC-1E48-B2C7-32BC572F729E}"/>
              </a:ext>
            </a:extLst>
          </p:cNvPr>
          <p:cNvSpPr>
            <a:spLocks noGrp="1"/>
          </p:cNvSpPr>
          <p:nvPr>
            <p:ph type="sldNum" sz="quarter" idx="12"/>
          </p:nvPr>
        </p:nvSpPr>
        <p:spPr/>
        <p:txBody>
          <a:bodyPr/>
          <a:lstStyle/>
          <a:p>
            <a:fld id="{7BC9A098-AC93-4C4B-B83D-418846EF3CCC}" type="slidenum">
              <a:rPr lang="de-DE" smtClean="0"/>
              <a:t>‹Nr.›</a:t>
            </a:fld>
            <a:endParaRPr lang="de-DE"/>
          </a:p>
        </p:txBody>
      </p:sp>
    </p:spTree>
    <p:extLst>
      <p:ext uri="{BB962C8B-B14F-4D97-AF65-F5344CB8AC3E}">
        <p14:creationId xmlns:p14="http://schemas.microsoft.com/office/powerpoint/2010/main" val="146976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6CBB37-BBD1-C748-81B9-733A28B3601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87CBE62-77CF-BC41-A3EF-A50296BF99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850147DF-5B2B-3348-BA55-55118192806F}"/>
              </a:ext>
            </a:extLst>
          </p:cNvPr>
          <p:cNvSpPr>
            <a:spLocks noGrp="1"/>
          </p:cNvSpPr>
          <p:nvPr>
            <p:ph type="dt" sz="half" idx="10"/>
          </p:nvPr>
        </p:nvSpPr>
        <p:spPr/>
        <p:txBody>
          <a:bodyPr/>
          <a:lstStyle/>
          <a:p>
            <a:fld id="{298868A7-CA07-3F45-82CC-4547B548897E}" type="datetimeFigureOut">
              <a:rPr lang="de-DE" smtClean="0"/>
              <a:t>29.01.19</a:t>
            </a:fld>
            <a:endParaRPr lang="de-DE"/>
          </a:p>
        </p:txBody>
      </p:sp>
      <p:sp>
        <p:nvSpPr>
          <p:cNvPr id="5" name="Fußzeilenplatzhalter 4">
            <a:extLst>
              <a:ext uri="{FF2B5EF4-FFF2-40B4-BE49-F238E27FC236}">
                <a16:creationId xmlns:a16="http://schemas.microsoft.com/office/drawing/2014/main" id="{F35C903B-A185-FE4C-B6E2-18B60B4B48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4B28485-CC55-324F-A861-4D88D6D2B91D}"/>
              </a:ext>
            </a:extLst>
          </p:cNvPr>
          <p:cNvSpPr>
            <a:spLocks noGrp="1"/>
          </p:cNvSpPr>
          <p:nvPr>
            <p:ph type="sldNum" sz="quarter" idx="12"/>
          </p:nvPr>
        </p:nvSpPr>
        <p:spPr/>
        <p:txBody>
          <a:bodyPr/>
          <a:lstStyle/>
          <a:p>
            <a:fld id="{7BC9A098-AC93-4C4B-B83D-418846EF3CCC}" type="slidenum">
              <a:rPr lang="de-DE" smtClean="0"/>
              <a:t>‹Nr.›</a:t>
            </a:fld>
            <a:endParaRPr lang="de-DE"/>
          </a:p>
        </p:txBody>
      </p:sp>
    </p:spTree>
    <p:extLst>
      <p:ext uri="{BB962C8B-B14F-4D97-AF65-F5344CB8AC3E}">
        <p14:creationId xmlns:p14="http://schemas.microsoft.com/office/powerpoint/2010/main" val="198748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73760D-86E1-6D4E-8396-2A933D998F7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3954062-0ACA-5445-B7AD-970E21D1E941}"/>
              </a:ext>
            </a:extLst>
          </p:cNvPr>
          <p:cNvSpPr>
            <a:spLocks noGrp="1"/>
          </p:cNvSpPr>
          <p:nvPr>
            <p:ph sz="half" idx="1"/>
          </p:nvPr>
        </p:nvSpPr>
        <p:spPr>
          <a:xfrm>
            <a:off x="838200" y="1825625"/>
            <a:ext cx="5181600" cy="4351338"/>
          </a:xfrm>
        </p:spPr>
        <p:txBody>
          <a:bodyPr/>
          <a:lstStyle/>
          <a:p>
            <a:r>
              <a:rPr lang="de-DE"/>
              <a:t>Mastertextformat bearbeiten
Zweite Ebene
Dritte Ebene
Vierte Ebene
Fünfte Ebene</a:t>
            </a:r>
          </a:p>
        </p:txBody>
      </p:sp>
      <p:sp>
        <p:nvSpPr>
          <p:cNvPr id="4" name="Inhaltsplatzhalter 3">
            <a:extLst>
              <a:ext uri="{FF2B5EF4-FFF2-40B4-BE49-F238E27FC236}">
                <a16:creationId xmlns:a16="http://schemas.microsoft.com/office/drawing/2014/main" id="{FDB62192-F6D3-844E-9E4E-18D30C9F7B68}"/>
              </a:ext>
            </a:extLst>
          </p:cNvPr>
          <p:cNvSpPr>
            <a:spLocks noGrp="1"/>
          </p:cNvSpPr>
          <p:nvPr>
            <p:ph sz="half" idx="2"/>
          </p:nvPr>
        </p:nvSpPr>
        <p:spPr>
          <a:xfrm>
            <a:off x="6172200" y="1825625"/>
            <a:ext cx="5181600" cy="4351338"/>
          </a:xfrm>
        </p:spPr>
        <p:txBody>
          <a:bodyPr/>
          <a:lstStyle/>
          <a:p>
            <a:r>
              <a:rPr lang="de-DE"/>
              <a:t>Mastertextformat bearbeiten
Zweite Ebene
Dritte Ebene
Vierte Ebene
Fünfte Ebene</a:t>
            </a:r>
          </a:p>
        </p:txBody>
      </p:sp>
      <p:sp>
        <p:nvSpPr>
          <p:cNvPr id="5" name="Datumsplatzhalter 4">
            <a:extLst>
              <a:ext uri="{FF2B5EF4-FFF2-40B4-BE49-F238E27FC236}">
                <a16:creationId xmlns:a16="http://schemas.microsoft.com/office/drawing/2014/main" id="{C74101FF-6830-1B44-B762-76215FB0A8E1}"/>
              </a:ext>
            </a:extLst>
          </p:cNvPr>
          <p:cNvSpPr>
            <a:spLocks noGrp="1"/>
          </p:cNvSpPr>
          <p:nvPr>
            <p:ph type="dt" sz="half" idx="10"/>
          </p:nvPr>
        </p:nvSpPr>
        <p:spPr/>
        <p:txBody>
          <a:bodyPr/>
          <a:lstStyle/>
          <a:p>
            <a:fld id="{298868A7-CA07-3F45-82CC-4547B548897E}" type="datetimeFigureOut">
              <a:rPr lang="de-DE" smtClean="0"/>
              <a:t>29.01.19</a:t>
            </a:fld>
            <a:endParaRPr lang="de-DE"/>
          </a:p>
        </p:txBody>
      </p:sp>
      <p:sp>
        <p:nvSpPr>
          <p:cNvPr id="6" name="Fußzeilenplatzhalter 5">
            <a:extLst>
              <a:ext uri="{FF2B5EF4-FFF2-40B4-BE49-F238E27FC236}">
                <a16:creationId xmlns:a16="http://schemas.microsoft.com/office/drawing/2014/main" id="{683BE1FD-6172-374F-AFC9-34EB8A845C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F4F1B0F-80DD-6347-94DD-7E6D2E8C059F}"/>
              </a:ext>
            </a:extLst>
          </p:cNvPr>
          <p:cNvSpPr>
            <a:spLocks noGrp="1"/>
          </p:cNvSpPr>
          <p:nvPr>
            <p:ph type="sldNum" sz="quarter" idx="12"/>
          </p:nvPr>
        </p:nvSpPr>
        <p:spPr/>
        <p:txBody>
          <a:bodyPr/>
          <a:lstStyle/>
          <a:p>
            <a:fld id="{7BC9A098-AC93-4C4B-B83D-418846EF3CCC}" type="slidenum">
              <a:rPr lang="de-DE" smtClean="0"/>
              <a:t>‹Nr.›</a:t>
            </a:fld>
            <a:endParaRPr lang="de-DE"/>
          </a:p>
        </p:txBody>
      </p:sp>
    </p:spTree>
    <p:extLst>
      <p:ext uri="{BB962C8B-B14F-4D97-AF65-F5344CB8AC3E}">
        <p14:creationId xmlns:p14="http://schemas.microsoft.com/office/powerpoint/2010/main" val="207246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097F67-421E-C242-B613-C4AA7E6ABC3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87DD07D-41D1-F249-A6C9-CAA1EEC061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p>
        </p:txBody>
      </p:sp>
      <p:sp>
        <p:nvSpPr>
          <p:cNvPr id="4" name="Inhaltsplatzhalter 3">
            <a:extLst>
              <a:ext uri="{FF2B5EF4-FFF2-40B4-BE49-F238E27FC236}">
                <a16:creationId xmlns:a16="http://schemas.microsoft.com/office/drawing/2014/main" id="{B41F230F-8AE1-9045-B129-16F87E08610A}"/>
              </a:ext>
            </a:extLst>
          </p:cNvPr>
          <p:cNvSpPr>
            <a:spLocks noGrp="1"/>
          </p:cNvSpPr>
          <p:nvPr>
            <p:ph sz="half" idx="2"/>
          </p:nvPr>
        </p:nvSpPr>
        <p:spPr>
          <a:xfrm>
            <a:off x="839788" y="2505075"/>
            <a:ext cx="5157787" cy="3684588"/>
          </a:xfrm>
        </p:spPr>
        <p:txBody>
          <a:bodyPr/>
          <a:lstStyle/>
          <a:p>
            <a:r>
              <a:rPr lang="de-DE"/>
              <a:t>Mastertextformat bearbeiten
Zweite Ebene
Dritte Ebene
Vierte Ebene
Fünfte Ebene</a:t>
            </a:r>
          </a:p>
        </p:txBody>
      </p:sp>
      <p:sp>
        <p:nvSpPr>
          <p:cNvPr id="5" name="Textplatzhalter 4">
            <a:extLst>
              <a:ext uri="{FF2B5EF4-FFF2-40B4-BE49-F238E27FC236}">
                <a16:creationId xmlns:a16="http://schemas.microsoft.com/office/drawing/2014/main" id="{C477B81F-3633-3A49-9B8A-AE1D5869AE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p>
        </p:txBody>
      </p:sp>
      <p:sp>
        <p:nvSpPr>
          <p:cNvPr id="6" name="Inhaltsplatzhalter 5">
            <a:extLst>
              <a:ext uri="{FF2B5EF4-FFF2-40B4-BE49-F238E27FC236}">
                <a16:creationId xmlns:a16="http://schemas.microsoft.com/office/drawing/2014/main" id="{46F49287-A3A8-F249-B774-6E352D14F2C1}"/>
              </a:ext>
            </a:extLst>
          </p:cNvPr>
          <p:cNvSpPr>
            <a:spLocks noGrp="1"/>
          </p:cNvSpPr>
          <p:nvPr>
            <p:ph sz="quarter" idx="4"/>
          </p:nvPr>
        </p:nvSpPr>
        <p:spPr>
          <a:xfrm>
            <a:off x="6172200" y="2505075"/>
            <a:ext cx="5183188" cy="3684588"/>
          </a:xfrm>
        </p:spPr>
        <p:txBody>
          <a:bodyPr/>
          <a:lstStyle/>
          <a:p>
            <a:r>
              <a:rPr lang="de-DE"/>
              <a:t>Mastertextformat bearbeiten
Zweite Ebene
Dritte Ebene
Vierte Ebene
Fünfte Ebene</a:t>
            </a:r>
          </a:p>
        </p:txBody>
      </p:sp>
      <p:sp>
        <p:nvSpPr>
          <p:cNvPr id="7" name="Datumsplatzhalter 6">
            <a:extLst>
              <a:ext uri="{FF2B5EF4-FFF2-40B4-BE49-F238E27FC236}">
                <a16:creationId xmlns:a16="http://schemas.microsoft.com/office/drawing/2014/main" id="{EEE3A606-215B-784B-8CDE-81BC099CEE12}"/>
              </a:ext>
            </a:extLst>
          </p:cNvPr>
          <p:cNvSpPr>
            <a:spLocks noGrp="1"/>
          </p:cNvSpPr>
          <p:nvPr>
            <p:ph type="dt" sz="half" idx="10"/>
          </p:nvPr>
        </p:nvSpPr>
        <p:spPr/>
        <p:txBody>
          <a:bodyPr/>
          <a:lstStyle/>
          <a:p>
            <a:fld id="{298868A7-CA07-3F45-82CC-4547B548897E}" type="datetimeFigureOut">
              <a:rPr lang="de-DE" smtClean="0"/>
              <a:t>29.01.19</a:t>
            </a:fld>
            <a:endParaRPr lang="de-DE"/>
          </a:p>
        </p:txBody>
      </p:sp>
      <p:sp>
        <p:nvSpPr>
          <p:cNvPr id="8" name="Fußzeilenplatzhalter 7">
            <a:extLst>
              <a:ext uri="{FF2B5EF4-FFF2-40B4-BE49-F238E27FC236}">
                <a16:creationId xmlns:a16="http://schemas.microsoft.com/office/drawing/2014/main" id="{F8A3E83C-98C6-B54F-82BF-9F9E23D0318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974D1F2-8A69-B644-9426-6CB4A09A1A73}"/>
              </a:ext>
            </a:extLst>
          </p:cNvPr>
          <p:cNvSpPr>
            <a:spLocks noGrp="1"/>
          </p:cNvSpPr>
          <p:nvPr>
            <p:ph type="sldNum" sz="quarter" idx="12"/>
          </p:nvPr>
        </p:nvSpPr>
        <p:spPr/>
        <p:txBody>
          <a:bodyPr/>
          <a:lstStyle/>
          <a:p>
            <a:fld id="{7BC9A098-AC93-4C4B-B83D-418846EF3CCC}" type="slidenum">
              <a:rPr lang="de-DE" smtClean="0"/>
              <a:t>‹Nr.›</a:t>
            </a:fld>
            <a:endParaRPr lang="de-DE"/>
          </a:p>
        </p:txBody>
      </p:sp>
    </p:spTree>
    <p:extLst>
      <p:ext uri="{BB962C8B-B14F-4D97-AF65-F5344CB8AC3E}">
        <p14:creationId xmlns:p14="http://schemas.microsoft.com/office/powerpoint/2010/main" val="120131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14F325-5821-4344-9F28-58719DA29EE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FF4DA18-54A3-A241-96E3-782A6BBBB7FE}"/>
              </a:ext>
            </a:extLst>
          </p:cNvPr>
          <p:cNvSpPr>
            <a:spLocks noGrp="1"/>
          </p:cNvSpPr>
          <p:nvPr>
            <p:ph type="dt" sz="half" idx="10"/>
          </p:nvPr>
        </p:nvSpPr>
        <p:spPr/>
        <p:txBody>
          <a:bodyPr/>
          <a:lstStyle/>
          <a:p>
            <a:fld id="{298868A7-CA07-3F45-82CC-4547B548897E}" type="datetimeFigureOut">
              <a:rPr lang="de-DE" smtClean="0"/>
              <a:t>29.01.19</a:t>
            </a:fld>
            <a:endParaRPr lang="de-DE"/>
          </a:p>
        </p:txBody>
      </p:sp>
      <p:sp>
        <p:nvSpPr>
          <p:cNvPr id="4" name="Fußzeilenplatzhalter 3">
            <a:extLst>
              <a:ext uri="{FF2B5EF4-FFF2-40B4-BE49-F238E27FC236}">
                <a16:creationId xmlns:a16="http://schemas.microsoft.com/office/drawing/2014/main" id="{EC550CF5-CE3B-884B-B2E0-7C09A496ABE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AE35D1A-4F6E-284C-BF74-4BB566280CF2}"/>
              </a:ext>
            </a:extLst>
          </p:cNvPr>
          <p:cNvSpPr>
            <a:spLocks noGrp="1"/>
          </p:cNvSpPr>
          <p:nvPr>
            <p:ph type="sldNum" sz="quarter" idx="12"/>
          </p:nvPr>
        </p:nvSpPr>
        <p:spPr/>
        <p:txBody>
          <a:bodyPr/>
          <a:lstStyle/>
          <a:p>
            <a:fld id="{7BC9A098-AC93-4C4B-B83D-418846EF3CCC}" type="slidenum">
              <a:rPr lang="de-DE" smtClean="0"/>
              <a:t>‹Nr.›</a:t>
            </a:fld>
            <a:endParaRPr lang="de-DE"/>
          </a:p>
        </p:txBody>
      </p:sp>
    </p:spTree>
    <p:extLst>
      <p:ext uri="{BB962C8B-B14F-4D97-AF65-F5344CB8AC3E}">
        <p14:creationId xmlns:p14="http://schemas.microsoft.com/office/powerpoint/2010/main" val="326728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90CB44A-1261-C840-9008-D69EF99F1530}"/>
              </a:ext>
            </a:extLst>
          </p:cNvPr>
          <p:cNvSpPr>
            <a:spLocks noGrp="1"/>
          </p:cNvSpPr>
          <p:nvPr>
            <p:ph type="dt" sz="half" idx="10"/>
          </p:nvPr>
        </p:nvSpPr>
        <p:spPr/>
        <p:txBody>
          <a:bodyPr/>
          <a:lstStyle/>
          <a:p>
            <a:fld id="{298868A7-CA07-3F45-82CC-4547B548897E}" type="datetimeFigureOut">
              <a:rPr lang="de-DE" smtClean="0"/>
              <a:t>29.01.19</a:t>
            </a:fld>
            <a:endParaRPr lang="de-DE"/>
          </a:p>
        </p:txBody>
      </p:sp>
      <p:sp>
        <p:nvSpPr>
          <p:cNvPr id="3" name="Fußzeilenplatzhalter 2">
            <a:extLst>
              <a:ext uri="{FF2B5EF4-FFF2-40B4-BE49-F238E27FC236}">
                <a16:creationId xmlns:a16="http://schemas.microsoft.com/office/drawing/2014/main" id="{9C7CECD0-A4F9-3143-A344-46FC9A58047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11BACAF9-A0BE-C84B-87A6-9F0ED7E54B26}"/>
              </a:ext>
            </a:extLst>
          </p:cNvPr>
          <p:cNvSpPr>
            <a:spLocks noGrp="1"/>
          </p:cNvSpPr>
          <p:nvPr>
            <p:ph type="sldNum" sz="quarter" idx="12"/>
          </p:nvPr>
        </p:nvSpPr>
        <p:spPr/>
        <p:txBody>
          <a:bodyPr/>
          <a:lstStyle/>
          <a:p>
            <a:fld id="{7BC9A098-AC93-4C4B-B83D-418846EF3CCC}" type="slidenum">
              <a:rPr lang="de-DE" smtClean="0"/>
              <a:t>‹Nr.›</a:t>
            </a:fld>
            <a:endParaRPr lang="de-DE"/>
          </a:p>
        </p:txBody>
      </p:sp>
    </p:spTree>
    <p:extLst>
      <p:ext uri="{BB962C8B-B14F-4D97-AF65-F5344CB8AC3E}">
        <p14:creationId xmlns:p14="http://schemas.microsoft.com/office/powerpoint/2010/main" val="123292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80F7E3-66E3-1947-981A-BB0402D7807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9A66731-8554-CE43-B193-13A55614C6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de-DE"/>
              <a:t>Mastertextformat bearbeiten
Zweite Ebene
Dritte Ebene
Vierte Ebene
Fünfte Ebene</a:t>
            </a:r>
          </a:p>
        </p:txBody>
      </p:sp>
      <p:sp>
        <p:nvSpPr>
          <p:cNvPr id="4" name="Textplatzhalter 3">
            <a:extLst>
              <a:ext uri="{FF2B5EF4-FFF2-40B4-BE49-F238E27FC236}">
                <a16:creationId xmlns:a16="http://schemas.microsoft.com/office/drawing/2014/main" id="{FA3275C0-CF4B-8043-960D-657FE74DB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p>
        </p:txBody>
      </p:sp>
      <p:sp>
        <p:nvSpPr>
          <p:cNvPr id="5" name="Datumsplatzhalter 4">
            <a:extLst>
              <a:ext uri="{FF2B5EF4-FFF2-40B4-BE49-F238E27FC236}">
                <a16:creationId xmlns:a16="http://schemas.microsoft.com/office/drawing/2014/main" id="{8E41E76C-3EBA-5F41-B5D0-44D56833725E}"/>
              </a:ext>
            </a:extLst>
          </p:cNvPr>
          <p:cNvSpPr>
            <a:spLocks noGrp="1"/>
          </p:cNvSpPr>
          <p:nvPr>
            <p:ph type="dt" sz="half" idx="10"/>
          </p:nvPr>
        </p:nvSpPr>
        <p:spPr/>
        <p:txBody>
          <a:bodyPr/>
          <a:lstStyle/>
          <a:p>
            <a:fld id="{298868A7-CA07-3F45-82CC-4547B548897E}" type="datetimeFigureOut">
              <a:rPr lang="de-DE" smtClean="0"/>
              <a:t>29.01.19</a:t>
            </a:fld>
            <a:endParaRPr lang="de-DE"/>
          </a:p>
        </p:txBody>
      </p:sp>
      <p:sp>
        <p:nvSpPr>
          <p:cNvPr id="6" name="Fußzeilenplatzhalter 5">
            <a:extLst>
              <a:ext uri="{FF2B5EF4-FFF2-40B4-BE49-F238E27FC236}">
                <a16:creationId xmlns:a16="http://schemas.microsoft.com/office/drawing/2014/main" id="{0D6A9EBB-D2AC-E84E-B6C6-8B1477BFC6F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68BD1C1-8F5A-C34D-AC17-ECAC93B67B9A}"/>
              </a:ext>
            </a:extLst>
          </p:cNvPr>
          <p:cNvSpPr>
            <a:spLocks noGrp="1"/>
          </p:cNvSpPr>
          <p:nvPr>
            <p:ph type="sldNum" sz="quarter" idx="12"/>
          </p:nvPr>
        </p:nvSpPr>
        <p:spPr/>
        <p:txBody>
          <a:bodyPr/>
          <a:lstStyle/>
          <a:p>
            <a:fld id="{7BC9A098-AC93-4C4B-B83D-418846EF3CCC}" type="slidenum">
              <a:rPr lang="de-DE" smtClean="0"/>
              <a:t>‹Nr.›</a:t>
            </a:fld>
            <a:endParaRPr lang="de-DE"/>
          </a:p>
        </p:txBody>
      </p:sp>
    </p:spTree>
    <p:extLst>
      <p:ext uri="{BB962C8B-B14F-4D97-AF65-F5344CB8AC3E}">
        <p14:creationId xmlns:p14="http://schemas.microsoft.com/office/powerpoint/2010/main" val="164338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C319C8-A437-CD42-A5DE-6255F6D6826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909D44D-0EE6-604B-931A-75AF139616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F766B53-22BB-7149-8859-49E6E43C1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p>
        </p:txBody>
      </p:sp>
      <p:sp>
        <p:nvSpPr>
          <p:cNvPr id="5" name="Datumsplatzhalter 4">
            <a:extLst>
              <a:ext uri="{FF2B5EF4-FFF2-40B4-BE49-F238E27FC236}">
                <a16:creationId xmlns:a16="http://schemas.microsoft.com/office/drawing/2014/main" id="{2D268543-78DB-E84C-A6CC-C6CC790E544F}"/>
              </a:ext>
            </a:extLst>
          </p:cNvPr>
          <p:cNvSpPr>
            <a:spLocks noGrp="1"/>
          </p:cNvSpPr>
          <p:nvPr>
            <p:ph type="dt" sz="half" idx="10"/>
          </p:nvPr>
        </p:nvSpPr>
        <p:spPr/>
        <p:txBody>
          <a:bodyPr/>
          <a:lstStyle/>
          <a:p>
            <a:fld id="{298868A7-CA07-3F45-82CC-4547B548897E}" type="datetimeFigureOut">
              <a:rPr lang="de-DE" smtClean="0"/>
              <a:t>29.01.19</a:t>
            </a:fld>
            <a:endParaRPr lang="de-DE"/>
          </a:p>
        </p:txBody>
      </p:sp>
      <p:sp>
        <p:nvSpPr>
          <p:cNvPr id="6" name="Fußzeilenplatzhalter 5">
            <a:extLst>
              <a:ext uri="{FF2B5EF4-FFF2-40B4-BE49-F238E27FC236}">
                <a16:creationId xmlns:a16="http://schemas.microsoft.com/office/drawing/2014/main" id="{2D89A2AD-3807-6245-A17D-FD71187B470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95419C6-795D-7E46-BA52-9767E60FC14A}"/>
              </a:ext>
            </a:extLst>
          </p:cNvPr>
          <p:cNvSpPr>
            <a:spLocks noGrp="1"/>
          </p:cNvSpPr>
          <p:nvPr>
            <p:ph type="sldNum" sz="quarter" idx="12"/>
          </p:nvPr>
        </p:nvSpPr>
        <p:spPr/>
        <p:txBody>
          <a:bodyPr/>
          <a:lstStyle/>
          <a:p>
            <a:fld id="{7BC9A098-AC93-4C4B-B83D-418846EF3CCC}" type="slidenum">
              <a:rPr lang="de-DE" smtClean="0"/>
              <a:t>‹Nr.›</a:t>
            </a:fld>
            <a:endParaRPr lang="de-DE"/>
          </a:p>
        </p:txBody>
      </p:sp>
    </p:spTree>
    <p:extLst>
      <p:ext uri="{BB962C8B-B14F-4D97-AF65-F5344CB8AC3E}">
        <p14:creationId xmlns:p14="http://schemas.microsoft.com/office/powerpoint/2010/main" val="313155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6F9CBA3-3A8E-884B-9416-353C977506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B205FC3-F717-0047-AEA4-D112B6FE06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DC002495-E59C-2A41-A3EB-438859EB2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868A7-CA07-3F45-82CC-4547B548897E}" type="datetimeFigureOut">
              <a:rPr lang="de-DE" smtClean="0"/>
              <a:t>29.01.19</a:t>
            </a:fld>
            <a:endParaRPr lang="de-DE"/>
          </a:p>
        </p:txBody>
      </p:sp>
      <p:sp>
        <p:nvSpPr>
          <p:cNvPr id="5" name="Fußzeilenplatzhalter 4">
            <a:extLst>
              <a:ext uri="{FF2B5EF4-FFF2-40B4-BE49-F238E27FC236}">
                <a16:creationId xmlns:a16="http://schemas.microsoft.com/office/drawing/2014/main" id="{3DC72B38-98F8-7D4C-AFA0-16448EB935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3A10214-F54A-2145-BB2C-5D2FC872CE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9A098-AC93-4C4B-B83D-418846EF3CCC}" type="slidenum">
              <a:rPr lang="de-DE" smtClean="0"/>
              <a:t>‹Nr.›</a:t>
            </a:fld>
            <a:endParaRPr lang="de-DE"/>
          </a:p>
        </p:txBody>
      </p:sp>
    </p:spTree>
    <p:extLst>
      <p:ext uri="{BB962C8B-B14F-4D97-AF65-F5344CB8AC3E}">
        <p14:creationId xmlns:p14="http://schemas.microsoft.com/office/powerpoint/2010/main" val="3241857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2515E302-2CAC-C04C-B367-0B6A67842E97}"/>
              </a:ext>
            </a:extLst>
          </p:cNvPr>
          <p:cNvSpPr txBox="1"/>
          <p:nvPr/>
        </p:nvSpPr>
        <p:spPr>
          <a:xfrm>
            <a:off x="965200" y="1011936"/>
            <a:ext cx="10490200" cy="4801314"/>
          </a:xfrm>
          <a:prstGeom prst="rect">
            <a:avLst/>
          </a:prstGeom>
          <a:noFill/>
        </p:spPr>
        <p:txBody>
          <a:bodyPr wrap="square" rtlCol="0">
            <a:spAutoFit/>
          </a:bodyPr>
          <a:lstStyle/>
          <a:p>
            <a:pPr algn="ctr">
              <a:lnSpc>
                <a:spcPct val="150000"/>
              </a:lnSpc>
            </a:pPr>
            <a:r>
              <a:rPr lang="de-DE" sz="3200" dirty="0" err="1">
                <a:solidFill>
                  <a:schemeClr val="bg1"/>
                </a:solidFill>
                <a:latin typeface="Copperplate" panose="02000504000000020004" pitchFamily="2" charset="77"/>
              </a:rPr>
              <a:t>Navidson</a:t>
            </a:r>
            <a:r>
              <a:rPr lang="de-DE" sz="3200" dirty="0">
                <a:solidFill>
                  <a:schemeClr val="bg1"/>
                </a:solidFill>
                <a:latin typeface="Copperplate" panose="02000504000000020004" pitchFamily="2" charset="77"/>
              </a:rPr>
              <a:t> versucht anzuhalten, steigt wie ein Verrückter auf die Bremse, Gummis halten die Räder nicht an, quietschen, dabei hat er noch Sekunden bis zu jenem Augenblick, da er im fahlen Licht der Fahrradlampe schließlich das Ende sieht.</a:t>
            </a:r>
          </a:p>
          <a:p>
            <a:pPr algn="ctr"/>
            <a:endParaRPr lang="de-DE" dirty="0"/>
          </a:p>
        </p:txBody>
      </p:sp>
    </p:spTree>
    <p:extLst>
      <p:ext uri="{BB962C8B-B14F-4D97-AF65-F5344CB8AC3E}">
        <p14:creationId xmlns:p14="http://schemas.microsoft.com/office/powerpoint/2010/main" val="11577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8A28634-D178-3847-9181-DEA7DDD68415}"/>
              </a:ext>
            </a:extLst>
          </p:cNvPr>
          <p:cNvSpPr>
            <a:spLocks noGrp="1"/>
          </p:cNvSpPr>
          <p:nvPr>
            <p:ph idx="1"/>
          </p:nvPr>
        </p:nvSpPr>
        <p:spPr/>
        <p:txBody>
          <a:bodyPr/>
          <a:lstStyle/>
          <a:p>
            <a:pPr marL="0" indent="0" algn="ctr">
              <a:lnSpc>
                <a:spcPct val="150000"/>
              </a:lnSpc>
              <a:buNone/>
            </a:pPr>
            <a:r>
              <a:rPr lang="de-DE" dirty="0">
                <a:solidFill>
                  <a:schemeClr val="bg1"/>
                </a:solidFill>
                <a:latin typeface="Copperplate" panose="02000504000000020004" pitchFamily="2" charset="77"/>
              </a:rPr>
              <a:t>Drinnen entdeckt </a:t>
            </a:r>
            <a:r>
              <a:rPr lang="de-DE" dirty="0" err="1">
                <a:solidFill>
                  <a:schemeClr val="bg1"/>
                </a:solidFill>
                <a:latin typeface="Copperplate" panose="02000504000000020004" pitchFamily="2" charset="77"/>
              </a:rPr>
              <a:t>Navidson</a:t>
            </a:r>
            <a:r>
              <a:rPr lang="de-DE" dirty="0">
                <a:solidFill>
                  <a:schemeClr val="bg1"/>
                </a:solidFill>
                <a:latin typeface="Copperplate" panose="02000504000000020004" pitchFamily="2" charset="77"/>
              </a:rPr>
              <a:t> eine Wendeltreppe, die, statt irgendwie aufwärts oder irgendwie abwärts zu führen oder so, auf der Seite liegt und durchgeht durch die Wand die dem Abgrund zugewandt ist.</a:t>
            </a:r>
          </a:p>
          <a:p>
            <a:endParaRPr lang="de-DE" dirty="0"/>
          </a:p>
        </p:txBody>
      </p:sp>
    </p:spTree>
    <p:extLst>
      <p:ext uri="{BB962C8B-B14F-4D97-AF65-F5344CB8AC3E}">
        <p14:creationId xmlns:p14="http://schemas.microsoft.com/office/powerpoint/2010/main" val="1557004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8A28634-D178-3847-9181-DEA7DDD68415}"/>
              </a:ext>
            </a:extLst>
          </p:cNvPr>
          <p:cNvSpPr>
            <a:spLocks noGrp="1"/>
          </p:cNvSpPr>
          <p:nvPr>
            <p:ph idx="1"/>
          </p:nvPr>
        </p:nvSpPr>
        <p:spPr>
          <a:xfrm>
            <a:off x="947928" y="1191641"/>
            <a:ext cx="10515600" cy="4351338"/>
          </a:xfrm>
        </p:spPr>
        <p:txBody>
          <a:bodyPr>
            <a:normAutofit lnSpcReduction="10000"/>
          </a:bodyPr>
          <a:lstStyle/>
          <a:p>
            <a:pPr marL="0" lvl="0" indent="0" algn="ctr">
              <a:lnSpc>
                <a:spcPct val="150000"/>
              </a:lnSpc>
              <a:buNone/>
            </a:pPr>
            <a:r>
              <a:rPr lang="de-DE" dirty="0">
                <a:solidFill>
                  <a:schemeClr val="bg1"/>
                </a:solidFill>
                <a:latin typeface="Copperplate" panose="02000504000000020004" pitchFamily="2" charset="77"/>
              </a:rPr>
              <a:t>Als </a:t>
            </a:r>
            <a:r>
              <a:rPr lang="de-DE" dirty="0" err="1">
                <a:solidFill>
                  <a:schemeClr val="bg1"/>
                </a:solidFill>
                <a:latin typeface="Copperplate" panose="02000504000000020004" pitchFamily="2" charset="77"/>
              </a:rPr>
              <a:t>Navidson</a:t>
            </a:r>
            <a:r>
              <a:rPr lang="de-DE" dirty="0">
                <a:solidFill>
                  <a:schemeClr val="bg1"/>
                </a:solidFill>
                <a:latin typeface="Copperplate" panose="02000504000000020004" pitchFamily="2" charset="77"/>
              </a:rPr>
              <a:t> aufwacht, fällt ihm als Erstes ins Auge, dass die einzige Tür nach dort draußen verschwunden ist. Ferner sind die Stufen, die als er </a:t>
            </a:r>
            <a:r>
              <a:rPr lang="de-DE" dirty="0" err="1">
                <a:solidFill>
                  <a:schemeClr val="bg1"/>
                </a:solidFill>
                <a:latin typeface="Copperplate" panose="02000504000000020004" pitchFamily="2" charset="77"/>
              </a:rPr>
              <a:t>eingschlafen</a:t>
            </a:r>
            <a:r>
              <a:rPr lang="de-DE" dirty="0">
                <a:solidFill>
                  <a:schemeClr val="bg1"/>
                </a:solidFill>
                <a:latin typeface="Copperplate" panose="02000504000000020004" pitchFamily="2" charset="77"/>
              </a:rPr>
              <a:t> war, noch horizontal gewesen waren, nun direkt über ihm, führen durch die Decke und legen die Vermutung nahe, dass das winzige Haus im Haus sich auf die Seite gedreht hat. </a:t>
            </a:r>
          </a:p>
          <a:p>
            <a:endParaRPr lang="de-DE" dirty="0"/>
          </a:p>
        </p:txBody>
      </p:sp>
    </p:spTree>
    <p:extLst>
      <p:ext uri="{BB962C8B-B14F-4D97-AF65-F5344CB8AC3E}">
        <p14:creationId xmlns:p14="http://schemas.microsoft.com/office/powerpoint/2010/main" val="143046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8A28634-D178-3847-9181-DEA7DDD68415}"/>
              </a:ext>
            </a:extLst>
          </p:cNvPr>
          <p:cNvSpPr>
            <a:spLocks noGrp="1"/>
          </p:cNvSpPr>
          <p:nvPr>
            <p:ph idx="1"/>
          </p:nvPr>
        </p:nvSpPr>
        <p:spPr>
          <a:xfrm>
            <a:off x="801624" y="1216025"/>
            <a:ext cx="10515600" cy="4351338"/>
          </a:xfrm>
        </p:spPr>
        <p:txBody>
          <a:bodyPr>
            <a:normAutofit/>
          </a:bodyPr>
          <a:lstStyle/>
          <a:p>
            <a:pPr marL="0" indent="0" algn="ctr">
              <a:lnSpc>
                <a:spcPct val="150000"/>
              </a:lnSpc>
              <a:buNone/>
            </a:pPr>
            <a:r>
              <a:rPr lang="de-DE" dirty="0">
                <a:solidFill>
                  <a:schemeClr val="bg1"/>
                </a:solidFill>
                <a:latin typeface="Copperplate" panose="02000504000000020004" pitchFamily="2" charset="77"/>
              </a:rPr>
              <a:t>Als er anfängt, diese neue Treppe hochzusteigen, verschwindet der Boden unter ihm samt Fahrrad, Anhänger und allem, was er sonst noch zurückgelassen hatte (...). Nach wer weiß wie vielen Stunden erreicht er die letzte Stufe und befindet sich in einer kleinen kreisrunden Kammer ohne Türen und Durchgänge.</a:t>
            </a:r>
          </a:p>
          <a:p>
            <a:endParaRPr lang="de-DE" dirty="0"/>
          </a:p>
        </p:txBody>
      </p:sp>
    </p:spTree>
    <p:extLst>
      <p:ext uri="{BB962C8B-B14F-4D97-AF65-F5344CB8AC3E}">
        <p14:creationId xmlns:p14="http://schemas.microsoft.com/office/powerpoint/2010/main" val="363993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8A28634-D178-3847-9181-DEA7DDD68415}"/>
              </a:ext>
            </a:extLst>
          </p:cNvPr>
          <p:cNvSpPr>
            <a:spLocks noGrp="1"/>
          </p:cNvSpPr>
          <p:nvPr>
            <p:ph idx="1"/>
          </p:nvPr>
        </p:nvSpPr>
        <p:spPr>
          <a:xfrm>
            <a:off x="862584" y="682752"/>
            <a:ext cx="10515600" cy="5360099"/>
          </a:xfrm>
        </p:spPr>
        <p:txBody>
          <a:bodyPr>
            <a:normAutofit fontScale="92500" lnSpcReduction="10000"/>
          </a:bodyPr>
          <a:lstStyle/>
          <a:p>
            <a:pPr marL="0" lvl="0" indent="0" algn="ctr">
              <a:lnSpc>
                <a:spcPct val="150000"/>
              </a:lnSpc>
              <a:buNone/>
            </a:pPr>
            <a:r>
              <a:rPr lang="de-DE" dirty="0">
                <a:solidFill>
                  <a:schemeClr val="bg1"/>
                </a:solidFill>
                <a:latin typeface="Copperplate" panose="02000504000000020004" pitchFamily="2" charset="77"/>
              </a:rPr>
              <a:t>Doch nachdem er vermutlich Stunden und Stunden geklettert ist, mit nur kurzen Pausen für einen Schluck Wasser oder ein Biss in einen hochkalorischen Energieriegel, sieht </a:t>
            </a:r>
            <a:r>
              <a:rPr lang="de-DE" dirty="0" err="1">
                <a:solidFill>
                  <a:schemeClr val="bg1"/>
                </a:solidFill>
                <a:latin typeface="Copperplate" panose="02000504000000020004" pitchFamily="2" charset="77"/>
              </a:rPr>
              <a:t>Navidson</a:t>
            </a:r>
            <a:r>
              <a:rPr lang="de-DE" dirty="0">
                <a:solidFill>
                  <a:schemeClr val="bg1"/>
                </a:solidFill>
                <a:latin typeface="Copperplate" panose="02000504000000020004" pitchFamily="2" charset="77"/>
              </a:rPr>
              <a:t> ein, dass er sich wahrscheinlich an einer Sprosse festbinden muss, damit er etwas schlafen kann. Diese Vorstellung ist aber so wenig verlockend, dass er sich noch etwas weiter vorantreibt. Seine Beharrlichkeit wird belohnt. Dreißig Minuten später erreicht er die letzte Sprosse. </a:t>
            </a:r>
          </a:p>
          <a:p>
            <a:endParaRPr lang="de-DE" dirty="0"/>
          </a:p>
        </p:txBody>
      </p:sp>
    </p:spTree>
    <p:extLst>
      <p:ext uri="{BB962C8B-B14F-4D97-AF65-F5344CB8AC3E}">
        <p14:creationId xmlns:p14="http://schemas.microsoft.com/office/powerpoint/2010/main" val="257492214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Words>
  <Application>Microsoft Macintosh PowerPoint</Application>
  <PresentationFormat>Breitbild</PresentationFormat>
  <Paragraphs>5</Paragraphs>
  <Slides>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vt:i4>
      </vt:variant>
    </vt:vector>
  </HeadingPairs>
  <TitlesOfParts>
    <vt:vector size="10" baseType="lpstr">
      <vt:lpstr>Arial</vt:lpstr>
      <vt:lpstr>Calibri</vt:lpstr>
      <vt:lpstr>Calibri Light</vt:lpstr>
      <vt:lpstr>Copperplate</vt:lpstr>
      <vt:lpstr>Office</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Alexandra Petersen</dc:creator>
  <cp:lastModifiedBy>Alexandra Petersen</cp:lastModifiedBy>
  <cp:revision>4</cp:revision>
  <dcterms:created xsi:type="dcterms:W3CDTF">2019-01-22T11:25:01Z</dcterms:created>
  <dcterms:modified xsi:type="dcterms:W3CDTF">2019-01-29T14:17:25Z</dcterms:modified>
</cp:coreProperties>
</file>