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50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/>
    <p:restoredTop sz="91511"/>
  </p:normalViewPr>
  <p:slideViewPr>
    <p:cSldViewPr snapToGrid="0" snapToObjects="1">
      <p:cViewPr>
        <p:scale>
          <a:sx n="93" d="100"/>
          <a:sy n="93" d="100"/>
        </p:scale>
        <p:origin x="384" y="688"/>
      </p:cViewPr>
      <p:guideLst/>
    </p:cSldViewPr>
  </p:slideViewPr>
  <p:outlineViewPr>
    <p:cViewPr>
      <p:scale>
        <a:sx n="33" d="100"/>
        <a:sy n="33" d="100"/>
      </p:scale>
      <p:origin x="0" y="-7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BB5CF-E807-994A-A758-B563DCF8669C}" type="datetimeFigureOut">
              <a:rPr lang="nl-NL" smtClean="0"/>
              <a:t>28-05-19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A141F-F55A-3F4F-AC3D-89CD64C26C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07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A141F-F55A-3F4F-AC3D-89CD64C26CF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1345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E5F93-775E-BA4A-B26B-4E1747C5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CA4595-A694-8442-9792-853F5FED9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83E809-14F0-084C-B40A-8C753164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793C2-3AC1-4741-96C5-C37D4C8EDF80}" type="datetime1">
              <a:rPr lang="nl-NL" smtClean="0"/>
              <a:t>05-06-19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F8B808-7F8B-D042-8219-D2381054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BC5E30B-7892-714B-8F6D-B4664AA5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160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A467BA-BBCC-BB49-8D32-53DE060B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17AA66C-D96A-7146-AFB0-46D7FBB2C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8A0E617-E1EC-4747-A423-668AF900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C1CE-0E94-3747-AB96-EB00C4669B59}" type="datetime1">
              <a:rPr lang="nl-NL" smtClean="0"/>
              <a:t>05-06-19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7AABA5-0CFD-6347-9A4A-87E1F3C6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AC59A45-6DDF-EE4C-BE67-F1F15A9A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225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EAEC20F-860D-0842-B714-78F98184C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7410B83-A780-D845-B45A-642AE501B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F2EFD5-6246-FD44-9678-F1AFB976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75BA-AD10-0A4E-9C73-A5BC0976FB96}" type="datetime1">
              <a:rPr lang="nl-NL" smtClean="0"/>
              <a:t>05-06-19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34DA026-9E05-F543-8B5C-BA3502CA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87964D-D69F-F14B-BDAB-02458986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4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53620-D949-D34D-9BBC-07F9E4EF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A21703-D9FE-7241-ADC4-0226D88C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C7BD3B-61DF-8B47-AE3F-007FE5A0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C815A-43A8-F347-95B5-B5E2D5E2CBAA}" type="datetime1">
              <a:rPr lang="nl-NL" smtClean="0"/>
              <a:t>05-06-19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F6D8F32-702D-8D46-94E8-3945B316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BC7D6B-514B-0447-AB2D-3EF5C221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710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427AC-4C9F-3243-8657-D4478841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E74439-08D6-3F4C-9392-905649BC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D55D84-4347-E645-A757-4DE29137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02F53-9F5D-3A4A-AB33-E5CCBD471833}" type="datetime1">
              <a:rPr lang="nl-NL" smtClean="0"/>
              <a:t>05-06-19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61794B-BB78-2C4F-81A1-38DF094C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AAF7BE-ABB8-FE46-A9AB-6AFD34A7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602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885CE-9C6C-1445-9CA9-E1C0AAAE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D9B750-DBC9-304F-8EC1-58A02D7D9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0529538-E750-904E-A87E-4939A80C4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3DC229-6B31-E545-9B8D-8125551D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29A66-1D1D-0748-8EC3-9EFFDEC5D4E1}" type="datetime1">
              <a:rPr lang="nl-NL" smtClean="0"/>
              <a:t>05-06-19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714169-59A0-8644-9C61-CF751D7C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06D355-A828-014E-BCEE-59C96585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349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644-40D3-AF4C-9251-E18B237E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CD5B9B7-F6FA-C142-B196-B3FC40D6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22F752A-7E1B-5A4B-A2C0-5DD8B2054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64CEB51-64EA-6D4D-A63F-94A69A3BD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AE75B79-38C4-3241-958A-D842FF39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4E698C5-17F6-0B4E-BFDB-07637A76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27C6A-7586-7E43-BAC2-3555F5A352D0}" type="datetime1">
              <a:rPr lang="nl-NL" smtClean="0"/>
              <a:t>05-06-19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FE765AF-15CC-9548-BCF7-E67C6A72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6321B54-AE72-8E4F-8296-3DB36AFF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7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A9C1E-B0F5-0240-88D0-331FDE72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C9AC4D7-59B9-8E4D-A32C-51E52739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C099C-3E93-8E44-BD2E-3DEF7BFB31B4}" type="datetime1">
              <a:rPr lang="nl-NL" smtClean="0"/>
              <a:t>05-06-19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B08910C-BF2E-BF48-99BC-1BEC2960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A146A39-9F31-6240-8948-1C8CEB1A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4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4688AE3-6C5B-D14F-B762-ABC14321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483E8-A475-3949-9D90-FE8533B13622}" type="datetime1">
              <a:rPr lang="nl-NL" smtClean="0"/>
              <a:t>05-06-19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945B1A6-4EB8-614B-AEC4-566C59C4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50157E9-1B66-5B44-9B8A-DBBB64DA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02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514DC-FBBA-FB47-8B23-40848D2A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6E53E3-77C4-1241-947B-DF9758C9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CF4D829-7C1D-154B-BE93-72B788C9A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E626C78-A8E4-3944-9194-9E0FF212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17FFA-A9B3-1A4B-A4C4-080C4DBD3064}" type="datetime1">
              <a:rPr lang="nl-NL" smtClean="0"/>
              <a:t>05-06-19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9C96CC9-0735-CC4F-966E-8130F69A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E5309A-9455-1B42-997D-42AB73FF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15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930F4-8C42-6142-9CC9-523C09648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588F114-03C2-B84C-B851-9A20CEC76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702CC1-C7CB-5040-8E93-2FB247C31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90942D-012E-D543-977B-A5757899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82577-AF94-3E4B-8446-C80EBBA56FA3}" type="datetime1">
              <a:rPr lang="nl-NL" smtClean="0"/>
              <a:t>05-06-19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19731B-B3DE-CE43-A1EA-DBA663FF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447C2A-37F5-3845-B75E-85B5498C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98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202820B-C0CD-D046-AEF2-3AA021D7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33D579-AAF4-3344-909D-71D39F102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4CC21C-09E8-2140-AB7D-39D0441DA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49061-B67E-4A45-9127-2674FAE62314}" type="datetime1">
              <a:rPr lang="nl-NL" smtClean="0"/>
              <a:t>05-06-19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74A71E-0A5C-4046-8F32-350457BE6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0AD52E-823E-6E4D-8DB9-F836071C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2CBA-A48C-4B41-82A4-8C3F8604BD0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990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CEB42007-6C21-694B-9D9A-16DAE12A9278}"/>
              </a:ext>
            </a:extLst>
          </p:cNvPr>
          <p:cNvSpPr/>
          <p:nvPr/>
        </p:nvSpPr>
        <p:spPr>
          <a:xfrm>
            <a:off x="0" y="-59546"/>
            <a:ext cx="12192000" cy="124301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8B410BB1-4A2D-624D-9396-80F256F2A341}"/>
              </a:ext>
            </a:extLst>
          </p:cNvPr>
          <p:cNvSpPr/>
          <p:nvPr/>
        </p:nvSpPr>
        <p:spPr>
          <a:xfrm>
            <a:off x="-1" y="0"/>
            <a:ext cx="2591495" cy="683895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B1C1249C-2574-3E46-B73A-70F994DFC671}"/>
              </a:ext>
            </a:extLst>
          </p:cNvPr>
          <p:cNvSpPr txBox="1"/>
          <p:nvPr/>
        </p:nvSpPr>
        <p:spPr>
          <a:xfrm>
            <a:off x="2786062" y="367062"/>
            <a:ext cx="940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Implementatie scrumproces en -events</a:t>
            </a:r>
            <a:endParaRPr lang="nl-NL" sz="2800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11EC5032-607C-2747-BBCB-2F71A389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08382" y="6441282"/>
            <a:ext cx="783112" cy="365125"/>
          </a:xfrm>
        </p:spPr>
        <p:txBody>
          <a:bodyPr/>
          <a:lstStyle/>
          <a:p>
            <a:fld id="{0384F7E6-A990-5443-84D2-842D40523DEC}" type="datetime1">
              <a:rPr lang="nl-NL" smtClean="0"/>
              <a:t>11-06-19</a:t>
            </a:fld>
            <a:endParaRPr lang="nl-NL" dirty="0"/>
          </a:p>
        </p:txBody>
      </p:sp>
      <p:sp>
        <p:nvSpPr>
          <p:cNvPr id="16" name="Freeform 94">
            <a:extLst>
              <a:ext uri="{FF2B5EF4-FFF2-40B4-BE49-F238E27FC236}">
                <a16:creationId xmlns:a16="http://schemas.microsoft.com/office/drawing/2014/main" id="{D634E54C-5D21-AC40-A9B0-D5993C6CCC77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11448776" y="6417632"/>
            <a:ext cx="726335" cy="430213"/>
          </a:xfrm>
          <a:custGeom>
            <a:avLst/>
            <a:gdLst>
              <a:gd name="T0" fmla="*/ 0 w 5315"/>
              <a:gd name="T1" fmla="*/ 3098 h 3098"/>
              <a:gd name="T2" fmla="*/ 0 w 5315"/>
              <a:gd name="T3" fmla="*/ 0 h 3098"/>
              <a:gd name="T4" fmla="*/ 5315 w 5315"/>
              <a:gd name="T5" fmla="*/ 0 h 30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315" h="3098">
                <a:moveTo>
                  <a:pt x="0" y="3098"/>
                </a:moveTo>
                <a:lnTo>
                  <a:pt x="0" y="0"/>
                </a:lnTo>
                <a:lnTo>
                  <a:pt x="5315" y="0"/>
                </a:lnTo>
              </a:path>
            </a:pathLst>
          </a:custGeom>
          <a:noFill/>
          <a:ln w="476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8000" tIns="46800" rIns="93600" bIns="46800" anchor="ctr"/>
          <a:lstStyle/>
          <a:p>
            <a:endParaRPr lang="nl-NL"/>
          </a:p>
        </p:txBody>
      </p:sp>
      <p:grpSp>
        <p:nvGrpSpPr>
          <p:cNvPr id="128" name="Groep 127">
            <a:extLst>
              <a:ext uri="{FF2B5EF4-FFF2-40B4-BE49-F238E27FC236}">
                <a16:creationId xmlns:a16="http://schemas.microsoft.com/office/drawing/2014/main" id="{EF180E82-5922-1F4F-9175-95E0B493239F}"/>
              </a:ext>
            </a:extLst>
          </p:cNvPr>
          <p:cNvGrpSpPr>
            <a:grpSpLocks noChangeAspect="1"/>
          </p:cNvGrpSpPr>
          <p:nvPr/>
        </p:nvGrpSpPr>
        <p:grpSpPr>
          <a:xfrm>
            <a:off x="2790086" y="1443283"/>
            <a:ext cx="875381" cy="784894"/>
            <a:chOff x="4343700" y="1610076"/>
            <a:chExt cx="1165345" cy="1044886"/>
          </a:xfrm>
        </p:grpSpPr>
        <p:sp>
          <p:nvSpPr>
            <p:cNvPr id="210" name="Prostokąt 43">
              <a:extLst>
                <a:ext uri="{FF2B5EF4-FFF2-40B4-BE49-F238E27FC236}">
                  <a16:creationId xmlns:a16="http://schemas.microsoft.com/office/drawing/2014/main" id="{8C9F8CDC-3C6D-2C49-9D8D-FCCD859CFF67}"/>
                </a:ext>
              </a:extLst>
            </p:cNvPr>
            <p:cNvSpPr/>
            <p:nvPr/>
          </p:nvSpPr>
          <p:spPr>
            <a:xfrm>
              <a:off x="4343700" y="2321138"/>
              <a:ext cx="1165345" cy="3338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/>
                <a:t>Stakeholders</a:t>
              </a:r>
            </a:p>
          </p:txBody>
        </p:sp>
        <p:grpSp>
          <p:nvGrpSpPr>
            <p:cNvPr id="211" name="Grupa 2074">
              <a:extLst>
                <a:ext uri="{FF2B5EF4-FFF2-40B4-BE49-F238E27FC236}">
                  <a16:creationId xmlns:a16="http://schemas.microsoft.com/office/drawing/2014/main" id="{F336701A-51E3-F041-BFFF-FCCDC000C10B}"/>
                </a:ext>
              </a:extLst>
            </p:cNvPr>
            <p:cNvGrpSpPr/>
            <p:nvPr/>
          </p:nvGrpSpPr>
          <p:grpSpPr>
            <a:xfrm>
              <a:off x="4455745" y="1610076"/>
              <a:ext cx="882650" cy="673101"/>
              <a:chOff x="8007350" y="2298700"/>
              <a:chExt cx="882650" cy="673101"/>
            </a:xfrm>
          </p:grpSpPr>
          <p:sp>
            <p:nvSpPr>
              <p:cNvPr id="212" name="Freeform 68">
                <a:extLst>
                  <a:ext uri="{FF2B5EF4-FFF2-40B4-BE49-F238E27FC236}">
                    <a16:creationId xmlns:a16="http://schemas.microsoft.com/office/drawing/2014/main" id="{1C85DACA-7690-CE4D-B09B-2199CE3543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56613" y="2624138"/>
                <a:ext cx="433387" cy="347663"/>
              </a:xfrm>
              <a:custGeom>
                <a:avLst/>
                <a:gdLst>
                  <a:gd name="T0" fmla="*/ 0 w 273"/>
                  <a:gd name="T1" fmla="*/ 83 h 219"/>
                  <a:gd name="T2" fmla="*/ 273 w 273"/>
                  <a:gd name="T3" fmla="*/ 83 h 219"/>
                  <a:gd name="T4" fmla="*/ 58 w 273"/>
                  <a:gd name="T5" fmla="*/ 85 h 219"/>
                  <a:gd name="T6" fmla="*/ 135 w 273"/>
                  <a:gd name="T7" fmla="*/ 219 h 219"/>
                  <a:gd name="T8" fmla="*/ 135 w 273"/>
                  <a:gd name="T9" fmla="*/ 219 h 219"/>
                  <a:gd name="T10" fmla="*/ 221 w 273"/>
                  <a:gd name="T11" fmla="*/ 83 h 219"/>
                  <a:gd name="T12" fmla="*/ 135 w 273"/>
                  <a:gd name="T13" fmla="*/ 219 h 219"/>
                  <a:gd name="T14" fmla="*/ 0 w 273"/>
                  <a:gd name="T15" fmla="*/ 83 h 219"/>
                  <a:gd name="T16" fmla="*/ 135 w 273"/>
                  <a:gd name="T17" fmla="*/ 219 h 219"/>
                  <a:gd name="T18" fmla="*/ 273 w 273"/>
                  <a:gd name="T19" fmla="*/ 83 h 219"/>
                  <a:gd name="T20" fmla="*/ 60 w 273"/>
                  <a:gd name="T21" fmla="*/ 82 h 219"/>
                  <a:gd name="T22" fmla="*/ 136 w 273"/>
                  <a:gd name="T23" fmla="*/ 0 h 219"/>
                  <a:gd name="T24" fmla="*/ 141 w 273"/>
                  <a:gd name="T25" fmla="*/ 2 h 219"/>
                  <a:gd name="T26" fmla="*/ 217 w 273"/>
                  <a:gd name="T27" fmla="*/ 83 h 219"/>
                  <a:gd name="T28" fmla="*/ 0 w 273"/>
                  <a:gd name="T29" fmla="*/ 82 h 219"/>
                  <a:gd name="T30" fmla="*/ 56 w 273"/>
                  <a:gd name="T31" fmla="*/ 0 h 219"/>
                  <a:gd name="T32" fmla="*/ 221 w 273"/>
                  <a:gd name="T33" fmla="*/ 0 h 219"/>
                  <a:gd name="T34" fmla="*/ 273 w 273"/>
                  <a:gd name="T35" fmla="*/ 83 h 219"/>
                  <a:gd name="T36" fmla="*/ 220 w 273"/>
                  <a:gd name="T37" fmla="*/ 0 h 219"/>
                  <a:gd name="T38" fmla="*/ 56 w 273"/>
                  <a:gd name="T39" fmla="*/ 0 h 219"/>
                  <a:gd name="T40" fmla="*/ 58 w 273"/>
                  <a:gd name="T41" fmla="*/ 83 h 219"/>
                  <a:gd name="T42" fmla="*/ 58 w 273"/>
                  <a:gd name="T43" fmla="*/ 5 h 219"/>
                  <a:gd name="T44" fmla="*/ 220 w 273"/>
                  <a:gd name="T45" fmla="*/ 83 h 219"/>
                  <a:gd name="T46" fmla="*/ 220 w 273"/>
                  <a:gd name="T47" fmla="*/ 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3" h="219">
                    <a:moveTo>
                      <a:pt x="0" y="83"/>
                    </a:moveTo>
                    <a:lnTo>
                      <a:pt x="273" y="83"/>
                    </a:lnTo>
                    <a:moveTo>
                      <a:pt x="58" y="85"/>
                    </a:moveTo>
                    <a:lnTo>
                      <a:pt x="135" y="219"/>
                    </a:lnTo>
                    <a:moveTo>
                      <a:pt x="135" y="219"/>
                    </a:moveTo>
                    <a:lnTo>
                      <a:pt x="221" y="83"/>
                    </a:lnTo>
                    <a:moveTo>
                      <a:pt x="135" y="219"/>
                    </a:moveTo>
                    <a:lnTo>
                      <a:pt x="0" y="83"/>
                    </a:lnTo>
                    <a:moveTo>
                      <a:pt x="135" y="219"/>
                    </a:moveTo>
                    <a:lnTo>
                      <a:pt x="273" y="83"/>
                    </a:lnTo>
                    <a:moveTo>
                      <a:pt x="60" y="82"/>
                    </a:moveTo>
                    <a:lnTo>
                      <a:pt x="136" y="0"/>
                    </a:lnTo>
                    <a:moveTo>
                      <a:pt x="141" y="2"/>
                    </a:moveTo>
                    <a:lnTo>
                      <a:pt x="217" y="83"/>
                    </a:lnTo>
                    <a:moveTo>
                      <a:pt x="0" y="82"/>
                    </a:moveTo>
                    <a:lnTo>
                      <a:pt x="56" y="0"/>
                    </a:lnTo>
                    <a:moveTo>
                      <a:pt x="221" y="0"/>
                    </a:moveTo>
                    <a:lnTo>
                      <a:pt x="273" y="83"/>
                    </a:lnTo>
                    <a:moveTo>
                      <a:pt x="220" y="0"/>
                    </a:moveTo>
                    <a:lnTo>
                      <a:pt x="56" y="0"/>
                    </a:lnTo>
                    <a:moveTo>
                      <a:pt x="58" y="83"/>
                    </a:moveTo>
                    <a:lnTo>
                      <a:pt x="58" y="5"/>
                    </a:lnTo>
                    <a:moveTo>
                      <a:pt x="220" y="83"/>
                    </a:moveTo>
                    <a:lnTo>
                      <a:pt x="220" y="5"/>
                    </a:lnTo>
                  </a:path>
                </a:pathLst>
              </a:custGeom>
              <a:noFill/>
              <a:ln w="25400" cap="rnd">
                <a:solidFill>
                  <a:srgbClr val="FFC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dirty="0"/>
              </a:p>
            </p:txBody>
          </p:sp>
          <p:sp>
            <p:nvSpPr>
              <p:cNvPr id="213" name="Freeform 69">
                <a:extLst>
                  <a:ext uri="{FF2B5EF4-FFF2-40B4-BE49-F238E27FC236}">
                    <a16:creationId xmlns:a16="http://schemas.microsoft.com/office/drawing/2014/main" id="{8E9DE238-1E51-F841-8892-644D1AB6D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7350" y="2298700"/>
                <a:ext cx="436562" cy="642938"/>
              </a:xfrm>
              <a:custGeom>
                <a:avLst/>
                <a:gdLst>
                  <a:gd name="T0" fmla="*/ 1 w 172"/>
                  <a:gd name="T1" fmla="*/ 253 h 253"/>
                  <a:gd name="T2" fmla="*/ 9 w 172"/>
                  <a:gd name="T3" fmla="*/ 190 h 253"/>
                  <a:gd name="T4" fmla="*/ 38 w 172"/>
                  <a:gd name="T5" fmla="*/ 162 h 253"/>
                  <a:gd name="T6" fmla="*/ 64 w 172"/>
                  <a:gd name="T7" fmla="*/ 151 h 253"/>
                  <a:gd name="T8" fmla="*/ 93 w 172"/>
                  <a:gd name="T9" fmla="*/ 132 h 253"/>
                  <a:gd name="T10" fmla="*/ 84 w 172"/>
                  <a:gd name="T11" fmla="*/ 103 h 253"/>
                  <a:gd name="T12" fmla="*/ 76 w 172"/>
                  <a:gd name="T13" fmla="*/ 89 h 253"/>
                  <a:gd name="T14" fmla="*/ 75 w 172"/>
                  <a:gd name="T15" fmla="*/ 56 h 253"/>
                  <a:gd name="T16" fmla="*/ 76 w 172"/>
                  <a:gd name="T17" fmla="*/ 32 h 253"/>
                  <a:gd name="T18" fmla="*/ 88 w 172"/>
                  <a:gd name="T19" fmla="*/ 13 h 253"/>
                  <a:gd name="T20" fmla="*/ 101 w 172"/>
                  <a:gd name="T21" fmla="*/ 5 h 253"/>
                  <a:gd name="T22" fmla="*/ 114 w 172"/>
                  <a:gd name="T23" fmla="*/ 1 h 253"/>
                  <a:gd name="T24" fmla="*/ 128 w 172"/>
                  <a:gd name="T25" fmla="*/ 0 h 253"/>
                  <a:gd name="T26" fmla="*/ 148 w 172"/>
                  <a:gd name="T27" fmla="*/ 7 h 253"/>
                  <a:gd name="T28" fmla="*/ 168 w 172"/>
                  <a:gd name="T29" fmla="*/ 29 h 253"/>
                  <a:gd name="T30" fmla="*/ 170 w 172"/>
                  <a:gd name="T31" fmla="*/ 43 h 253"/>
                  <a:gd name="T32" fmla="*/ 169 w 172"/>
                  <a:gd name="T33" fmla="*/ 56 h 253"/>
                  <a:gd name="T34" fmla="*/ 172 w 172"/>
                  <a:gd name="T35" fmla="*/ 73 h 253"/>
                  <a:gd name="T36" fmla="*/ 159 w 172"/>
                  <a:gd name="T37" fmla="*/ 103 h 253"/>
                  <a:gd name="T38" fmla="*/ 154 w 172"/>
                  <a:gd name="T39" fmla="*/ 123 h 253"/>
                  <a:gd name="T40" fmla="*/ 158 w 172"/>
                  <a:gd name="T41" fmla="*/ 141 h 253"/>
                  <a:gd name="T42" fmla="*/ 170 w 172"/>
                  <a:gd name="T43" fmla="*/ 149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2" h="253">
                    <a:moveTo>
                      <a:pt x="1" y="253"/>
                    </a:moveTo>
                    <a:cubicBezTo>
                      <a:pt x="0" y="245"/>
                      <a:pt x="3" y="202"/>
                      <a:pt x="9" y="190"/>
                    </a:cubicBezTo>
                    <a:cubicBezTo>
                      <a:pt x="15" y="179"/>
                      <a:pt x="29" y="166"/>
                      <a:pt x="38" y="162"/>
                    </a:cubicBezTo>
                    <a:cubicBezTo>
                      <a:pt x="48" y="157"/>
                      <a:pt x="60" y="153"/>
                      <a:pt x="64" y="151"/>
                    </a:cubicBezTo>
                    <a:cubicBezTo>
                      <a:pt x="69" y="148"/>
                      <a:pt x="91" y="142"/>
                      <a:pt x="93" y="132"/>
                    </a:cubicBezTo>
                    <a:cubicBezTo>
                      <a:pt x="94" y="124"/>
                      <a:pt x="89" y="108"/>
                      <a:pt x="84" y="103"/>
                    </a:cubicBezTo>
                    <a:cubicBezTo>
                      <a:pt x="80" y="99"/>
                      <a:pt x="78" y="91"/>
                      <a:pt x="76" y="89"/>
                    </a:cubicBezTo>
                    <a:cubicBezTo>
                      <a:pt x="75" y="87"/>
                      <a:pt x="69" y="65"/>
                      <a:pt x="75" y="56"/>
                    </a:cubicBezTo>
                    <a:cubicBezTo>
                      <a:pt x="75" y="56"/>
                      <a:pt x="73" y="38"/>
                      <a:pt x="76" y="32"/>
                    </a:cubicBezTo>
                    <a:cubicBezTo>
                      <a:pt x="78" y="27"/>
                      <a:pt x="87" y="15"/>
                      <a:pt x="88" y="13"/>
                    </a:cubicBezTo>
                    <a:cubicBezTo>
                      <a:pt x="91" y="9"/>
                      <a:pt x="97" y="5"/>
                      <a:pt x="101" y="5"/>
                    </a:cubicBezTo>
                    <a:cubicBezTo>
                      <a:pt x="104" y="4"/>
                      <a:pt x="109" y="1"/>
                      <a:pt x="114" y="1"/>
                    </a:cubicBezTo>
                    <a:cubicBezTo>
                      <a:pt x="119" y="0"/>
                      <a:pt x="125" y="0"/>
                      <a:pt x="128" y="0"/>
                    </a:cubicBezTo>
                    <a:cubicBezTo>
                      <a:pt x="133" y="1"/>
                      <a:pt x="144" y="4"/>
                      <a:pt x="148" y="7"/>
                    </a:cubicBezTo>
                    <a:cubicBezTo>
                      <a:pt x="150" y="8"/>
                      <a:pt x="164" y="15"/>
                      <a:pt x="168" y="29"/>
                    </a:cubicBezTo>
                    <a:cubicBezTo>
                      <a:pt x="170" y="36"/>
                      <a:pt x="170" y="43"/>
                      <a:pt x="170" y="43"/>
                    </a:cubicBezTo>
                    <a:cubicBezTo>
                      <a:pt x="169" y="56"/>
                      <a:pt x="169" y="56"/>
                      <a:pt x="169" y="56"/>
                    </a:cubicBezTo>
                    <a:cubicBezTo>
                      <a:pt x="169" y="56"/>
                      <a:pt x="172" y="64"/>
                      <a:pt x="172" y="73"/>
                    </a:cubicBezTo>
                    <a:cubicBezTo>
                      <a:pt x="171" y="84"/>
                      <a:pt x="163" y="97"/>
                      <a:pt x="159" y="103"/>
                    </a:cubicBezTo>
                    <a:cubicBezTo>
                      <a:pt x="156" y="113"/>
                      <a:pt x="155" y="114"/>
                      <a:pt x="154" y="123"/>
                    </a:cubicBezTo>
                    <a:cubicBezTo>
                      <a:pt x="153" y="132"/>
                      <a:pt x="155" y="138"/>
                      <a:pt x="158" y="141"/>
                    </a:cubicBezTo>
                    <a:cubicBezTo>
                      <a:pt x="160" y="143"/>
                      <a:pt x="165" y="146"/>
                      <a:pt x="170" y="149"/>
                    </a:cubicBezTo>
                  </a:path>
                </a:pathLst>
              </a:custGeom>
              <a:noFill/>
              <a:ln w="254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dirty="0"/>
              </a:p>
            </p:txBody>
          </p:sp>
        </p:grpSp>
      </p:grpSp>
      <p:grpSp>
        <p:nvGrpSpPr>
          <p:cNvPr id="129" name="Groep 128">
            <a:extLst>
              <a:ext uri="{FF2B5EF4-FFF2-40B4-BE49-F238E27FC236}">
                <a16:creationId xmlns:a16="http://schemas.microsoft.com/office/drawing/2014/main" id="{8DD6ADDB-AEF8-D741-B671-85BC82A916CB}"/>
              </a:ext>
            </a:extLst>
          </p:cNvPr>
          <p:cNvGrpSpPr>
            <a:grpSpLocks noChangeAspect="1"/>
          </p:cNvGrpSpPr>
          <p:nvPr/>
        </p:nvGrpSpPr>
        <p:grpSpPr>
          <a:xfrm>
            <a:off x="3741541" y="1479426"/>
            <a:ext cx="923667" cy="731623"/>
            <a:chOff x="3334493" y="2793939"/>
            <a:chExt cx="1229624" cy="973967"/>
          </a:xfrm>
        </p:grpSpPr>
        <p:sp>
          <p:nvSpPr>
            <p:cNvPr id="208" name="Prostokąt 52">
              <a:extLst>
                <a:ext uri="{FF2B5EF4-FFF2-40B4-BE49-F238E27FC236}">
                  <a16:creationId xmlns:a16="http://schemas.microsoft.com/office/drawing/2014/main" id="{48E502DB-B5EA-814C-B552-DF15ECF466F3}"/>
                </a:ext>
              </a:extLst>
            </p:cNvPr>
            <p:cNvSpPr/>
            <p:nvPr/>
          </p:nvSpPr>
          <p:spPr>
            <a:xfrm>
              <a:off x="3334493" y="3434082"/>
              <a:ext cx="1229624" cy="333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 err="1"/>
                <a:t>Visie</a:t>
              </a:r>
              <a:endParaRPr lang="en-US" sz="1000" dirty="0"/>
            </a:p>
          </p:txBody>
        </p:sp>
        <p:sp>
          <p:nvSpPr>
            <p:cNvPr id="209" name="Freeform 17">
              <a:extLst>
                <a:ext uri="{FF2B5EF4-FFF2-40B4-BE49-F238E27FC236}">
                  <a16:creationId xmlns:a16="http://schemas.microsoft.com/office/drawing/2014/main" id="{F92BDC3A-2DC9-8048-91DE-157C5D9908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1847" y="2793939"/>
              <a:ext cx="490209" cy="652041"/>
            </a:xfrm>
            <a:custGeom>
              <a:avLst/>
              <a:gdLst>
                <a:gd name="T0" fmla="*/ 133 w 194"/>
                <a:gd name="T1" fmla="*/ 207 h 258"/>
                <a:gd name="T2" fmla="*/ 125 w 194"/>
                <a:gd name="T3" fmla="*/ 214 h 258"/>
                <a:gd name="T4" fmla="*/ 125 w 194"/>
                <a:gd name="T5" fmla="*/ 214 h 258"/>
                <a:gd name="T6" fmla="*/ 69 w 194"/>
                <a:gd name="T7" fmla="*/ 214 h 258"/>
                <a:gd name="T8" fmla="*/ 61 w 194"/>
                <a:gd name="T9" fmla="*/ 207 h 258"/>
                <a:gd name="T10" fmla="*/ 55 w 194"/>
                <a:gd name="T11" fmla="*/ 182 h 258"/>
                <a:gd name="T12" fmla="*/ 37 w 194"/>
                <a:gd name="T13" fmla="*/ 161 h 258"/>
                <a:gd name="T14" fmla="*/ 7 w 194"/>
                <a:gd name="T15" fmla="*/ 119 h 258"/>
                <a:gd name="T16" fmla="*/ 9 w 194"/>
                <a:gd name="T17" fmla="*/ 59 h 258"/>
                <a:gd name="T18" fmla="*/ 45 w 194"/>
                <a:gd name="T19" fmla="*/ 15 h 258"/>
                <a:gd name="T20" fmla="*/ 97 w 194"/>
                <a:gd name="T21" fmla="*/ 0 h 258"/>
                <a:gd name="T22" fmla="*/ 149 w 194"/>
                <a:gd name="T23" fmla="*/ 15 h 258"/>
                <a:gd name="T24" fmla="*/ 185 w 194"/>
                <a:gd name="T25" fmla="*/ 59 h 258"/>
                <a:gd name="T26" fmla="*/ 187 w 194"/>
                <a:gd name="T27" fmla="*/ 119 h 258"/>
                <a:gd name="T28" fmla="*/ 157 w 194"/>
                <a:gd name="T29" fmla="*/ 161 h 258"/>
                <a:gd name="T30" fmla="*/ 139 w 194"/>
                <a:gd name="T31" fmla="*/ 182 h 258"/>
                <a:gd name="T32" fmla="*/ 138 w 194"/>
                <a:gd name="T33" fmla="*/ 186 h 258"/>
                <a:gd name="T34" fmla="*/ 47 w 194"/>
                <a:gd name="T35" fmla="*/ 100 h 258"/>
                <a:gd name="T36" fmla="*/ 72 w 194"/>
                <a:gd name="T37" fmla="*/ 133 h 258"/>
                <a:gd name="T38" fmla="*/ 97 w 194"/>
                <a:gd name="T39" fmla="*/ 89 h 258"/>
                <a:gd name="T40" fmla="*/ 122 w 194"/>
                <a:gd name="T41" fmla="*/ 133 h 258"/>
                <a:gd name="T42" fmla="*/ 147 w 194"/>
                <a:gd name="T43" fmla="*/ 100 h 258"/>
                <a:gd name="T44" fmla="*/ 65 w 194"/>
                <a:gd name="T45" fmla="*/ 237 h 258"/>
                <a:gd name="T46" fmla="*/ 130 w 194"/>
                <a:gd name="T47" fmla="*/ 237 h 258"/>
                <a:gd name="T48" fmla="*/ 120 w 194"/>
                <a:gd name="T49" fmla="*/ 258 h 258"/>
                <a:gd name="T50" fmla="*/ 76 w 194"/>
                <a:gd name="T51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58">
                  <a:moveTo>
                    <a:pt x="133" y="207"/>
                  </a:moveTo>
                  <a:cubicBezTo>
                    <a:pt x="133" y="211"/>
                    <a:pt x="129" y="214"/>
                    <a:pt x="125" y="214"/>
                  </a:cubicBezTo>
                  <a:cubicBezTo>
                    <a:pt x="125" y="214"/>
                    <a:pt x="125" y="214"/>
                    <a:pt x="125" y="214"/>
                  </a:cubicBezTo>
                  <a:cubicBezTo>
                    <a:pt x="69" y="214"/>
                    <a:pt x="69" y="214"/>
                    <a:pt x="69" y="214"/>
                  </a:cubicBezTo>
                  <a:cubicBezTo>
                    <a:pt x="65" y="214"/>
                    <a:pt x="61" y="211"/>
                    <a:pt x="61" y="207"/>
                  </a:cubicBezTo>
                  <a:cubicBezTo>
                    <a:pt x="60" y="202"/>
                    <a:pt x="58" y="188"/>
                    <a:pt x="55" y="182"/>
                  </a:cubicBezTo>
                  <a:cubicBezTo>
                    <a:pt x="51" y="175"/>
                    <a:pt x="37" y="161"/>
                    <a:pt x="37" y="161"/>
                  </a:cubicBezTo>
                  <a:cubicBezTo>
                    <a:pt x="25" y="149"/>
                    <a:pt x="14" y="137"/>
                    <a:pt x="7" y="119"/>
                  </a:cubicBezTo>
                  <a:cubicBezTo>
                    <a:pt x="0" y="101"/>
                    <a:pt x="1" y="80"/>
                    <a:pt x="9" y="59"/>
                  </a:cubicBezTo>
                  <a:cubicBezTo>
                    <a:pt x="16" y="41"/>
                    <a:pt x="29" y="25"/>
                    <a:pt x="45" y="15"/>
                  </a:cubicBezTo>
                  <a:cubicBezTo>
                    <a:pt x="60" y="5"/>
                    <a:pt x="80" y="0"/>
                    <a:pt x="97" y="0"/>
                  </a:cubicBezTo>
                  <a:cubicBezTo>
                    <a:pt x="114" y="0"/>
                    <a:pt x="134" y="5"/>
                    <a:pt x="149" y="15"/>
                  </a:cubicBezTo>
                  <a:cubicBezTo>
                    <a:pt x="165" y="25"/>
                    <a:pt x="178" y="41"/>
                    <a:pt x="185" y="59"/>
                  </a:cubicBezTo>
                  <a:cubicBezTo>
                    <a:pt x="193" y="80"/>
                    <a:pt x="194" y="101"/>
                    <a:pt x="187" y="119"/>
                  </a:cubicBezTo>
                  <a:cubicBezTo>
                    <a:pt x="180" y="137"/>
                    <a:pt x="169" y="149"/>
                    <a:pt x="157" y="161"/>
                  </a:cubicBezTo>
                  <a:cubicBezTo>
                    <a:pt x="157" y="161"/>
                    <a:pt x="143" y="175"/>
                    <a:pt x="139" y="182"/>
                  </a:cubicBezTo>
                  <a:cubicBezTo>
                    <a:pt x="139" y="183"/>
                    <a:pt x="138" y="184"/>
                    <a:pt x="138" y="186"/>
                  </a:cubicBezTo>
                  <a:moveTo>
                    <a:pt x="47" y="100"/>
                  </a:moveTo>
                  <a:cubicBezTo>
                    <a:pt x="72" y="133"/>
                    <a:pt x="72" y="133"/>
                    <a:pt x="72" y="133"/>
                  </a:cubicBezTo>
                  <a:cubicBezTo>
                    <a:pt x="97" y="89"/>
                    <a:pt x="97" y="89"/>
                    <a:pt x="97" y="89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47" y="100"/>
                    <a:pt x="147" y="100"/>
                    <a:pt x="147" y="100"/>
                  </a:cubicBezTo>
                  <a:moveTo>
                    <a:pt x="65" y="237"/>
                  </a:moveTo>
                  <a:cubicBezTo>
                    <a:pt x="130" y="237"/>
                    <a:pt x="130" y="237"/>
                    <a:pt x="130" y="237"/>
                  </a:cubicBezTo>
                  <a:moveTo>
                    <a:pt x="120" y="258"/>
                  </a:moveTo>
                  <a:cubicBezTo>
                    <a:pt x="76" y="258"/>
                    <a:pt x="76" y="258"/>
                    <a:pt x="76" y="258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100"/>
                <a:t> </a:t>
              </a:r>
              <a:endParaRPr lang="en-US" sz="1100" dirty="0"/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33566A13-8391-E044-A393-46897FB6620E}"/>
              </a:ext>
            </a:extLst>
          </p:cNvPr>
          <p:cNvGrpSpPr/>
          <p:nvPr/>
        </p:nvGrpSpPr>
        <p:grpSpPr>
          <a:xfrm>
            <a:off x="10403536" y="4216456"/>
            <a:ext cx="1320045" cy="2391445"/>
            <a:chOff x="10403536" y="4216456"/>
            <a:chExt cx="1320045" cy="2391445"/>
          </a:xfrm>
        </p:grpSpPr>
        <p:grpSp>
          <p:nvGrpSpPr>
            <p:cNvPr id="132" name="Groep 131">
              <a:extLst>
                <a:ext uri="{FF2B5EF4-FFF2-40B4-BE49-F238E27FC236}">
                  <a16:creationId xmlns:a16="http://schemas.microsoft.com/office/drawing/2014/main" id="{6A69451E-FC6C-B745-93BF-52F1664D2933}"/>
                </a:ext>
              </a:extLst>
            </p:cNvPr>
            <p:cNvGrpSpPr/>
            <p:nvPr/>
          </p:nvGrpSpPr>
          <p:grpSpPr>
            <a:xfrm>
              <a:off x="10640098" y="5037092"/>
              <a:ext cx="752872" cy="780845"/>
              <a:chOff x="10656578" y="4692788"/>
              <a:chExt cx="739241" cy="766707"/>
            </a:xfrm>
          </p:grpSpPr>
          <p:sp>
            <p:nvSpPr>
              <p:cNvPr id="200" name="Freeform 11">
                <a:extLst>
                  <a:ext uri="{FF2B5EF4-FFF2-40B4-BE49-F238E27FC236}">
                    <a16:creationId xmlns:a16="http://schemas.microsoft.com/office/drawing/2014/main" id="{C7918137-EAB2-2F49-B69C-8D79075339A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849591" y="4692788"/>
                <a:ext cx="393944" cy="385758"/>
              </a:xfrm>
              <a:custGeom>
                <a:avLst/>
                <a:gdLst>
                  <a:gd name="T0" fmla="*/ 383 w 385"/>
                  <a:gd name="T1" fmla="*/ 0 h 377"/>
                  <a:gd name="T2" fmla="*/ 102 w 385"/>
                  <a:gd name="T3" fmla="*/ 0 h 377"/>
                  <a:gd name="T4" fmla="*/ 385 w 385"/>
                  <a:gd name="T5" fmla="*/ 0 h 377"/>
                  <a:gd name="T6" fmla="*/ 284 w 385"/>
                  <a:gd name="T7" fmla="*/ 94 h 377"/>
                  <a:gd name="T8" fmla="*/ 284 w 385"/>
                  <a:gd name="T9" fmla="*/ 377 h 377"/>
                  <a:gd name="T10" fmla="*/ 385 w 385"/>
                  <a:gd name="T11" fmla="*/ 283 h 377"/>
                  <a:gd name="T12" fmla="*/ 385 w 385"/>
                  <a:gd name="T13" fmla="*/ 0 h 377"/>
                  <a:gd name="T14" fmla="*/ 102 w 385"/>
                  <a:gd name="T15" fmla="*/ 0 h 377"/>
                  <a:gd name="T16" fmla="*/ 0 w 385"/>
                  <a:gd name="T17" fmla="*/ 94 h 377"/>
                  <a:gd name="T18" fmla="*/ 284 w 385"/>
                  <a:gd name="T19" fmla="*/ 94 h 377"/>
                  <a:gd name="T20" fmla="*/ 0 w 385"/>
                  <a:gd name="T21" fmla="*/ 94 h 377"/>
                  <a:gd name="T22" fmla="*/ 0 w 385"/>
                  <a:gd name="T23" fmla="*/ 377 h 377"/>
                  <a:gd name="T24" fmla="*/ 284 w 385"/>
                  <a:gd name="T25" fmla="*/ 377 h 377"/>
                  <a:gd name="T26" fmla="*/ 284 w 385"/>
                  <a:gd name="T27" fmla="*/ 158 h 377"/>
                  <a:gd name="T28" fmla="*/ 90 w 385"/>
                  <a:gd name="T29" fmla="*/ 96 h 377"/>
                  <a:gd name="T30" fmla="*/ 90 w 385"/>
                  <a:gd name="T31" fmla="*/ 238 h 377"/>
                  <a:gd name="T32" fmla="*/ 147 w 385"/>
                  <a:gd name="T33" fmla="*/ 214 h 377"/>
                  <a:gd name="T34" fmla="*/ 201 w 385"/>
                  <a:gd name="T35" fmla="*/ 238 h 377"/>
                  <a:gd name="T36" fmla="*/ 201 w 385"/>
                  <a:gd name="T37" fmla="*/ 96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5" h="377">
                    <a:moveTo>
                      <a:pt x="383" y="0"/>
                    </a:moveTo>
                    <a:lnTo>
                      <a:pt x="102" y="0"/>
                    </a:lnTo>
                    <a:moveTo>
                      <a:pt x="385" y="0"/>
                    </a:moveTo>
                    <a:lnTo>
                      <a:pt x="284" y="94"/>
                    </a:lnTo>
                    <a:moveTo>
                      <a:pt x="284" y="377"/>
                    </a:moveTo>
                    <a:lnTo>
                      <a:pt x="385" y="283"/>
                    </a:lnTo>
                    <a:lnTo>
                      <a:pt x="385" y="0"/>
                    </a:lnTo>
                    <a:moveTo>
                      <a:pt x="102" y="0"/>
                    </a:moveTo>
                    <a:lnTo>
                      <a:pt x="0" y="94"/>
                    </a:lnTo>
                    <a:moveTo>
                      <a:pt x="284" y="94"/>
                    </a:moveTo>
                    <a:lnTo>
                      <a:pt x="0" y="94"/>
                    </a:lnTo>
                    <a:lnTo>
                      <a:pt x="0" y="377"/>
                    </a:lnTo>
                    <a:lnTo>
                      <a:pt x="284" y="377"/>
                    </a:lnTo>
                    <a:lnTo>
                      <a:pt x="284" y="158"/>
                    </a:lnTo>
                    <a:moveTo>
                      <a:pt x="90" y="96"/>
                    </a:moveTo>
                    <a:lnTo>
                      <a:pt x="90" y="238"/>
                    </a:lnTo>
                    <a:lnTo>
                      <a:pt x="147" y="214"/>
                    </a:lnTo>
                    <a:lnTo>
                      <a:pt x="201" y="238"/>
                    </a:lnTo>
                    <a:lnTo>
                      <a:pt x="201" y="96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Prostokąt 102">
                <a:extLst>
                  <a:ext uri="{FF2B5EF4-FFF2-40B4-BE49-F238E27FC236}">
                    <a16:creationId xmlns:a16="http://schemas.microsoft.com/office/drawing/2014/main" id="{AF2FBA8C-E9AE-EA40-A6EC-3AEF6FB97792}"/>
                  </a:ext>
                </a:extLst>
              </p:cNvPr>
              <p:cNvSpPr/>
              <p:nvPr/>
            </p:nvSpPr>
            <p:spPr>
              <a:xfrm>
                <a:off x="10656578" y="5059385"/>
                <a:ext cx="73924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 err="1"/>
                  <a:t>Bruikbaar</a:t>
                </a:r>
                <a:r>
                  <a:rPr lang="en-US" sz="1000" dirty="0"/>
                  <a:t> </a:t>
                </a:r>
              </a:p>
              <a:p>
                <a:pPr algn="ctr"/>
                <a:r>
                  <a:rPr lang="en-US" sz="1000" dirty="0"/>
                  <a:t>Product</a:t>
                </a:r>
              </a:p>
            </p:txBody>
          </p:sp>
        </p:grpSp>
        <p:grpSp>
          <p:nvGrpSpPr>
            <p:cNvPr id="133" name="Groep 132">
              <a:extLst>
                <a:ext uri="{FF2B5EF4-FFF2-40B4-BE49-F238E27FC236}">
                  <a16:creationId xmlns:a16="http://schemas.microsoft.com/office/drawing/2014/main" id="{59A67BBA-7D30-484E-908B-84C17829BA3D}"/>
                </a:ext>
              </a:extLst>
            </p:cNvPr>
            <p:cNvGrpSpPr/>
            <p:nvPr/>
          </p:nvGrpSpPr>
          <p:grpSpPr>
            <a:xfrm>
              <a:off x="10566037" y="5924651"/>
              <a:ext cx="995044" cy="683250"/>
              <a:chOff x="10743782" y="5582047"/>
              <a:chExt cx="977028" cy="670879"/>
            </a:xfrm>
          </p:grpSpPr>
          <p:sp>
            <p:nvSpPr>
              <p:cNvPr id="198" name="Freeform 7">
                <a:extLst>
                  <a:ext uri="{FF2B5EF4-FFF2-40B4-BE49-F238E27FC236}">
                    <a16:creationId xmlns:a16="http://schemas.microsoft.com/office/drawing/2014/main" id="{9279A04F-D02D-9F40-B2CF-8044D3973AD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938884" y="5582047"/>
                <a:ext cx="475489" cy="432129"/>
              </a:xfrm>
              <a:custGeom>
                <a:avLst/>
                <a:gdLst>
                  <a:gd name="T0" fmla="*/ 240 w 274"/>
                  <a:gd name="T1" fmla="*/ 142 h 249"/>
                  <a:gd name="T2" fmla="*/ 82 w 274"/>
                  <a:gd name="T3" fmla="*/ 205 h 249"/>
                  <a:gd name="T4" fmla="*/ 62 w 274"/>
                  <a:gd name="T5" fmla="*/ 241 h 249"/>
                  <a:gd name="T6" fmla="*/ 60 w 274"/>
                  <a:gd name="T7" fmla="*/ 241 h 249"/>
                  <a:gd name="T8" fmla="*/ 1 w 274"/>
                  <a:gd name="T9" fmla="*/ 139 h 249"/>
                  <a:gd name="T10" fmla="*/ 2 w 274"/>
                  <a:gd name="T11" fmla="*/ 136 h 249"/>
                  <a:gd name="T12" fmla="*/ 123 w 274"/>
                  <a:gd name="T13" fmla="*/ 123 h 249"/>
                  <a:gd name="T14" fmla="*/ 124 w 274"/>
                  <a:gd name="T15" fmla="*/ 125 h 249"/>
                  <a:gd name="T16" fmla="*/ 106 w 274"/>
                  <a:gd name="T17" fmla="*/ 161 h 249"/>
                  <a:gd name="T18" fmla="*/ 107 w 274"/>
                  <a:gd name="T19" fmla="*/ 165 h 249"/>
                  <a:gd name="T20" fmla="*/ 240 w 274"/>
                  <a:gd name="T21" fmla="*/ 142 h 249"/>
                  <a:gd name="T22" fmla="*/ 167 w 274"/>
                  <a:gd name="T23" fmla="*/ 84 h 249"/>
                  <a:gd name="T24" fmla="*/ 168 w 274"/>
                  <a:gd name="T25" fmla="*/ 88 h 249"/>
                  <a:gd name="T26" fmla="*/ 150 w 274"/>
                  <a:gd name="T27" fmla="*/ 124 h 249"/>
                  <a:gd name="T28" fmla="*/ 151 w 274"/>
                  <a:gd name="T29" fmla="*/ 126 h 249"/>
                  <a:gd name="T30" fmla="*/ 272 w 274"/>
                  <a:gd name="T31" fmla="*/ 112 h 249"/>
                  <a:gd name="T32" fmla="*/ 273 w 274"/>
                  <a:gd name="T33" fmla="*/ 109 h 249"/>
                  <a:gd name="T34" fmla="*/ 214 w 274"/>
                  <a:gd name="T35" fmla="*/ 7 h 249"/>
                  <a:gd name="T36" fmla="*/ 212 w 274"/>
                  <a:gd name="T37" fmla="*/ 7 h 249"/>
                  <a:gd name="T38" fmla="*/ 192 w 274"/>
                  <a:gd name="T39" fmla="*/ 43 h 249"/>
                  <a:gd name="T40" fmla="*/ 34 w 274"/>
                  <a:gd name="T41" fmla="*/ 107 h 249"/>
                  <a:gd name="T42" fmla="*/ 167 w 274"/>
                  <a:gd name="T43" fmla="*/ 84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4" h="249">
                    <a:moveTo>
                      <a:pt x="240" y="142"/>
                    </a:moveTo>
                    <a:cubicBezTo>
                      <a:pt x="240" y="142"/>
                      <a:pt x="217" y="249"/>
                      <a:pt x="82" y="205"/>
                    </a:cubicBezTo>
                    <a:cubicBezTo>
                      <a:pt x="62" y="241"/>
                      <a:pt x="62" y="241"/>
                      <a:pt x="62" y="241"/>
                    </a:cubicBezTo>
                    <a:cubicBezTo>
                      <a:pt x="62" y="243"/>
                      <a:pt x="60" y="243"/>
                      <a:pt x="60" y="241"/>
                    </a:cubicBezTo>
                    <a:cubicBezTo>
                      <a:pt x="1" y="139"/>
                      <a:pt x="1" y="139"/>
                      <a:pt x="1" y="139"/>
                    </a:cubicBezTo>
                    <a:cubicBezTo>
                      <a:pt x="0" y="138"/>
                      <a:pt x="1" y="137"/>
                      <a:pt x="2" y="136"/>
                    </a:cubicBezTo>
                    <a:cubicBezTo>
                      <a:pt x="123" y="123"/>
                      <a:pt x="123" y="123"/>
                      <a:pt x="123" y="123"/>
                    </a:cubicBezTo>
                    <a:cubicBezTo>
                      <a:pt x="124" y="123"/>
                      <a:pt x="125" y="124"/>
                      <a:pt x="124" y="125"/>
                    </a:cubicBezTo>
                    <a:cubicBezTo>
                      <a:pt x="106" y="161"/>
                      <a:pt x="106" y="161"/>
                      <a:pt x="106" y="161"/>
                    </a:cubicBezTo>
                    <a:cubicBezTo>
                      <a:pt x="105" y="162"/>
                      <a:pt x="106" y="164"/>
                      <a:pt x="107" y="165"/>
                    </a:cubicBezTo>
                    <a:cubicBezTo>
                      <a:pt x="107" y="165"/>
                      <a:pt x="184" y="204"/>
                      <a:pt x="240" y="142"/>
                    </a:cubicBezTo>
                    <a:close/>
                    <a:moveTo>
                      <a:pt x="167" y="84"/>
                    </a:moveTo>
                    <a:cubicBezTo>
                      <a:pt x="168" y="85"/>
                      <a:pt x="169" y="86"/>
                      <a:pt x="168" y="88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49" y="125"/>
                      <a:pt x="150" y="126"/>
                      <a:pt x="151" y="126"/>
                    </a:cubicBezTo>
                    <a:cubicBezTo>
                      <a:pt x="272" y="112"/>
                      <a:pt x="272" y="112"/>
                      <a:pt x="272" y="112"/>
                    </a:cubicBezTo>
                    <a:cubicBezTo>
                      <a:pt x="273" y="112"/>
                      <a:pt x="274" y="111"/>
                      <a:pt x="273" y="109"/>
                    </a:cubicBezTo>
                    <a:cubicBezTo>
                      <a:pt x="214" y="7"/>
                      <a:pt x="214" y="7"/>
                      <a:pt x="214" y="7"/>
                    </a:cubicBezTo>
                    <a:cubicBezTo>
                      <a:pt x="214" y="6"/>
                      <a:pt x="212" y="6"/>
                      <a:pt x="212" y="7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57" y="0"/>
                      <a:pt x="34" y="107"/>
                      <a:pt x="34" y="107"/>
                    </a:cubicBezTo>
                    <a:cubicBezTo>
                      <a:pt x="90" y="45"/>
                      <a:pt x="167" y="84"/>
                      <a:pt x="167" y="84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Prostokąt 102">
                <a:extLst>
                  <a:ext uri="{FF2B5EF4-FFF2-40B4-BE49-F238E27FC236}">
                    <a16:creationId xmlns:a16="http://schemas.microsoft.com/office/drawing/2014/main" id="{CF93D981-FE84-444A-8EF8-CF8235D90E96}"/>
                  </a:ext>
                </a:extLst>
              </p:cNvPr>
              <p:cNvSpPr/>
              <p:nvPr/>
            </p:nvSpPr>
            <p:spPr>
              <a:xfrm>
                <a:off x="10743782" y="6006705"/>
                <a:ext cx="97702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Retrospective</a:t>
                </a:r>
              </a:p>
            </p:txBody>
          </p:sp>
        </p:grpSp>
        <p:grpSp>
          <p:nvGrpSpPr>
            <p:cNvPr id="134" name="Groep 133">
              <a:extLst>
                <a:ext uri="{FF2B5EF4-FFF2-40B4-BE49-F238E27FC236}">
                  <a16:creationId xmlns:a16="http://schemas.microsoft.com/office/drawing/2014/main" id="{73AD54A7-43AD-1240-93AA-249B3D137163}"/>
                </a:ext>
              </a:extLst>
            </p:cNvPr>
            <p:cNvGrpSpPr/>
            <p:nvPr/>
          </p:nvGrpSpPr>
          <p:grpSpPr>
            <a:xfrm>
              <a:off x="10403536" y="4216456"/>
              <a:ext cx="1320045" cy="649988"/>
              <a:chOff x="10341264" y="3503956"/>
              <a:chExt cx="1296144" cy="638219"/>
            </a:xfrm>
          </p:grpSpPr>
          <p:sp>
            <p:nvSpPr>
              <p:cNvPr id="183" name="Prostokąt 63">
                <a:extLst>
                  <a:ext uri="{FF2B5EF4-FFF2-40B4-BE49-F238E27FC236}">
                    <a16:creationId xmlns:a16="http://schemas.microsoft.com/office/drawing/2014/main" id="{A13E0D8A-33A0-534F-A516-D6F948A7094C}"/>
                  </a:ext>
                </a:extLst>
              </p:cNvPr>
              <p:cNvSpPr/>
              <p:nvPr/>
            </p:nvSpPr>
            <p:spPr>
              <a:xfrm>
                <a:off x="10341264" y="3895954"/>
                <a:ext cx="129614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/>
                  <a:t>Sprint Demo</a:t>
                </a:r>
              </a:p>
            </p:txBody>
          </p:sp>
          <p:grpSp>
            <p:nvGrpSpPr>
              <p:cNvPr id="184" name="Groep 183">
                <a:extLst>
                  <a:ext uri="{FF2B5EF4-FFF2-40B4-BE49-F238E27FC236}">
                    <a16:creationId xmlns:a16="http://schemas.microsoft.com/office/drawing/2014/main" id="{B073F89E-AD16-254A-BB7B-7D633A4F9CDF}"/>
                  </a:ext>
                </a:extLst>
              </p:cNvPr>
              <p:cNvGrpSpPr/>
              <p:nvPr/>
            </p:nvGrpSpPr>
            <p:grpSpPr>
              <a:xfrm>
                <a:off x="10464002" y="3503956"/>
                <a:ext cx="979434" cy="416172"/>
                <a:chOff x="10464002" y="3503956"/>
                <a:chExt cx="979434" cy="416172"/>
              </a:xfrm>
            </p:grpSpPr>
            <p:grpSp>
              <p:nvGrpSpPr>
                <p:cNvPr id="185" name="Groep 184">
                  <a:extLst>
                    <a:ext uri="{FF2B5EF4-FFF2-40B4-BE49-F238E27FC236}">
                      <a16:creationId xmlns:a16="http://schemas.microsoft.com/office/drawing/2014/main" id="{E7814426-BF41-CF44-A943-7A786A21CF1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0464002" y="3503956"/>
                  <a:ext cx="525334" cy="405026"/>
                  <a:chOff x="9564506" y="2826779"/>
                  <a:chExt cx="1792224" cy="1381783"/>
                </a:xfrm>
              </p:grpSpPr>
              <p:sp>
                <p:nvSpPr>
                  <p:cNvPr id="190" name="Freeform 41">
                    <a:extLst>
                      <a:ext uri="{FF2B5EF4-FFF2-40B4-BE49-F238E27FC236}">
                        <a16:creationId xmlns:a16="http://schemas.microsoft.com/office/drawing/2014/main" id="{D7155DD3-7D8F-FF4E-9B4E-FAC9520452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88767" y="2826779"/>
                    <a:ext cx="400842" cy="587968"/>
                  </a:xfrm>
                  <a:custGeom>
                    <a:avLst/>
                    <a:gdLst>
                      <a:gd name="T0" fmla="*/ 1 w 172"/>
                      <a:gd name="T1" fmla="*/ 253 h 253"/>
                      <a:gd name="T2" fmla="*/ 9 w 172"/>
                      <a:gd name="T3" fmla="*/ 190 h 253"/>
                      <a:gd name="T4" fmla="*/ 38 w 172"/>
                      <a:gd name="T5" fmla="*/ 162 h 253"/>
                      <a:gd name="T6" fmla="*/ 64 w 172"/>
                      <a:gd name="T7" fmla="*/ 151 h 253"/>
                      <a:gd name="T8" fmla="*/ 93 w 172"/>
                      <a:gd name="T9" fmla="*/ 132 h 253"/>
                      <a:gd name="T10" fmla="*/ 84 w 172"/>
                      <a:gd name="T11" fmla="*/ 103 h 253"/>
                      <a:gd name="T12" fmla="*/ 77 w 172"/>
                      <a:gd name="T13" fmla="*/ 89 h 253"/>
                      <a:gd name="T14" fmla="*/ 75 w 172"/>
                      <a:gd name="T15" fmla="*/ 56 h 253"/>
                      <a:gd name="T16" fmla="*/ 76 w 172"/>
                      <a:gd name="T17" fmla="*/ 32 h 253"/>
                      <a:gd name="T18" fmla="*/ 88 w 172"/>
                      <a:gd name="T19" fmla="*/ 13 h 253"/>
                      <a:gd name="T20" fmla="*/ 101 w 172"/>
                      <a:gd name="T21" fmla="*/ 5 h 253"/>
                      <a:gd name="T22" fmla="*/ 114 w 172"/>
                      <a:gd name="T23" fmla="*/ 1 h 253"/>
                      <a:gd name="T24" fmla="*/ 129 w 172"/>
                      <a:gd name="T25" fmla="*/ 0 h 253"/>
                      <a:gd name="T26" fmla="*/ 148 w 172"/>
                      <a:gd name="T27" fmla="*/ 7 h 253"/>
                      <a:gd name="T28" fmla="*/ 168 w 172"/>
                      <a:gd name="T29" fmla="*/ 29 h 253"/>
                      <a:gd name="T30" fmla="*/ 170 w 172"/>
                      <a:gd name="T31" fmla="*/ 43 h 253"/>
                      <a:gd name="T32" fmla="*/ 169 w 172"/>
                      <a:gd name="T33" fmla="*/ 56 h 253"/>
                      <a:gd name="T34" fmla="*/ 172 w 172"/>
                      <a:gd name="T35" fmla="*/ 73 h 253"/>
                      <a:gd name="T36" fmla="*/ 160 w 172"/>
                      <a:gd name="T37" fmla="*/ 103 h 253"/>
                      <a:gd name="T38" fmla="*/ 154 w 172"/>
                      <a:gd name="T39" fmla="*/ 123 h 253"/>
                      <a:gd name="T40" fmla="*/ 158 w 172"/>
                      <a:gd name="T41" fmla="*/ 141 h 253"/>
                      <a:gd name="T42" fmla="*/ 171 w 172"/>
                      <a:gd name="T43" fmla="*/ 149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172" h="253">
                        <a:moveTo>
                          <a:pt x="1" y="253"/>
                        </a:moveTo>
                        <a:cubicBezTo>
                          <a:pt x="0" y="245"/>
                          <a:pt x="3" y="202"/>
                          <a:pt x="9" y="190"/>
                        </a:cubicBezTo>
                        <a:cubicBezTo>
                          <a:pt x="15" y="179"/>
                          <a:pt x="29" y="166"/>
                          <a:pt x="38" y="162"/>
                        </a:cubicBezTo>
                        <a:cubicBezTo>
                          <a:pt x="49" y="157"/>
                          <a:pt x="60" y="153"/>
                          <a:pt x="64" y="151"/>
                        </a:cubicBezTo>
                        <a:cubicBezTo>
                          <a:pt x="69" y="148"/>
                          <a:pt x="92" y="142"/>
                          <a:pt x="93" y="132"/>
                        </a:cubicBezTo>
                        <a:cubicBezTo>
                          <a:pt x="94" y="124"/>
                          <a:pt x="89" y="108"/>
                          <a:pt x="84" y="103"/>
                        </a:cubicBezTo>
                        <a:cubicBezTo>
                          <a:pt x="81" y="99"/>
                          <a:pt x="78" y="91"/>
                          <a:pt x="77" y="89"/>
                        </a:cubicBezTo>
                        <a:cubicBezTo>
                          <a:pt x="75" y="87"/>
                          <a:pt x="69" y="65"/>
                          <a:pt x="75" y="56"/>
                        </a:cubicBezTo>
                        <a:cubicBezTo>
                          <a:pt x="75" y="56"/>
                          <a:pt x="73" y="38"/>
                          <a:pt x="76" y="32"/>
                        </a:cubicBezTo>
                        <a:cubicBezTo>
                          <a:pt x="79" y="27"/>
                          <a:pt x="87" y="15"/>
                          <a:pt x="88" y="13"/>
                        </a:cubicBezTo>
                        <a:cubicBezTo>
                          <a:pt x="91" y="9"/>
                          <a:pt x="97" y="5"/>
                          <a:pt x="101" y="5"/>
                        </a:cubicBezTo>
                        <a:cubicBezTo>
                          <a:pt x="104" y="4"/>
                          <a:pt x="109" y="1"/>
                          <a:pt x="114" y="1"/>
                        </a:cubicBezTo>
                        <a:cubicBezTo>
                          <a:pt x="120" y="0"/>
                          <a:pt x="125" y="0"/>
                          <a:pt x="129" y="0"/>
                        </a:cubicBezTo>
                        <a:cubicBezTo>
                          <a:pt x="133" y="1"/>
                          <a:pt x="144" y="4"/>
                          <a:pt x="148" y="7"/>
                        </a:cubicBezTo>
                        <a:cubicBezTo>
                          <a:pt x="150" y="8"/>
                          <a:pt x="164" y="15"/>
                          <a:pt x="168" y="29"/>
                        </a:cubicBezTo>
                        <a:cubicBezTo>
                          <a:pt x="170" y="36"/>
                          <a:pt x="170" y="43"/>
                          <a:pt x="170" y="43"/>
                        </a:cubicBezTo>
                        <a:cubicBezTo>
                          <a:pt x="169" y="56"/>
                          <a:pt x="169" y="56"/>
                          <a:pt x="169" y="56"/>
                        </a:cubicBezTo>
                        <a:cubicBezTo>
                          <a:pt x="169" y="56"/>
                          <a:pt x="172" y="64"/>
                          <a:pt x="172" y="73"/>
                        </a:cubicBezTo>
                        <a:cubicBezTo>
                          <a:pt x="171" y="84"/>
                          <a:pt x="164" y="97"/>
                          <a:pt x="160" y="103"/>
                        </a:cubicBezTo>
                        <a:cubicBezTo>
                          <a:pt x="156" y="113"/>
                          <a:pt x="155" y="114"/>
                          <a:pt x="154" y="123"/>
                        </a:cubicBezTo>
                        <a:cubicBezTo>
                          <a:pt x="154" y="132"/>
                          <a:pt x="155" y="138"/>
                          <a:pt x="158" y="141"/>
                        </a:cubicBezTo>
                        <a:cubicBezTo>
                          <a:pt x="160" y="143"/>
                          <a:pt x="165" y="146"/>
                          <a:pt x="171" y="149"/>
                        </a:cubicBezTo>
                      </a:path>
                    </a:pathLst>
                  </a:custGeom>
                  <a:noFill/>
                  <a:ln w="25400" cap="rnd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42">
                    <a:extLst>
                      <a:ext uri="{FF2B5EF4-FFF2-40B4-BE49-F238E27FC236}">
                        <a16:creationId xmlns:a16="http://schemas.microsoft.com/office/drawing/2014/main" id="{E0DF75C7-3107-4045-AD6D-FE8794C72A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585142" y="3194136"/>
                    <a:ext cx="0" cy="0"/>
                  </a:xfrm>
                  <a:prstGeom prst="line">
                    <a:avLst/>
                  </a:prstGeom>
                  <a:noFill/>
                  <a:ln w="25400" cap="rnd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Freeform 43">
                    <a:extLst>
                      <a:ext uri="{FF2B5EF4-FFF2-40B4-BE49-F238E27FC236}">
                        <a16:creationId xmlns:a16="http://schemas.microsoft.com/office/drawing/2014/main" id="{AF7828F8-0022-7347-9624-4418EC2E4B7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0333999" y="3156709"/>
                    <a:ext cx="522966" cy="307280"/>
                  </a:xfrm>
                  <a:custGeom>
                    <a:avLst/>
                    <a:gdLst>
                      <a:gd name="T0" fmla="*/ 133 w 225"/>
                      <a:gd name="T1" fmla="*/ 1 h 132"/>
                      <a:gd name="T2" fmla="*/ 32 w 225"/>
                      <a:gd name="T3" fmla="*/ 45 h 132"/>
                      <a:gd name="T4" fmla="*/ 11 w 225"/>
                      <a:gd name="T5" fmla="*/ 46 h 132"/>
                      <a:gd name="T6" fmla="*/ 11 w 225"/>
                      <a:gd name="T7" fmla="*/ 82 h 132"/>
                      <a:gd name="T8" fmla="*/ 32 w 225"/>
                      <a:gd name="T9" fmla="*/ 83 h 132"/>
                      <a:gd name="T10" fmla="*/ 130 w 225"/>
                      <a:gd name="T11" fmla="*/ 127 h 132"/>
                      <a:gd name="T12" fmla="*/ 136 w 225"/>
                      <a:gd name="T13" fmla="*/ 1 h 132"/>
                      <a:gd name="T14" fmla="*/ 104 w 225"/>
                      <a:gd name="T15" fmla="*/ 65 h 132"/>
                      <a:gd name="T16" fmla="*/ 136 w 225"/>
                      <a:gd name="T17" fmla="*/ 128 h 132"/>
                      <a:gd name="T18" fmla="*/ 167 w 225"/>
                      <a:gd name="T19" fmla="*/ 65 h 132"/>
                      <a:gd name="T20" fmla="*/ 136 w 225"/>
                      <a:gd name="T21" fmla="*/ 1 h 132"/>
                      <a:gd name="T22" fmla="*/ 105 w 225"/>
                      <a:gd name="T23" fmla="*/ 82 h 132"/>
                      <a:gd name="T24" fmla="*/ 131 w 225"/>
                      <a:gd name="T25" fmla="*/ 77 h 132"/>
                      <a:gd name="T26" fmla="*/ 133 w 225"/>
                      <a:gd name="T27" fmla="*/ 54 h 132"/>
                      <a:gd name="T28" fmla="*/ 106 w 225"/>
                      <a:gd name="T29" fmla="*/ 48 h 132"/>
                      <a:gd name="T30" fmla="*/ 40 w 225"/>
                      <a:gd name="T31" fmla="*/ 86 h 132"/>
                      <a:gd name="T32" fmla="*/ 60 w 225"/>
                      <a:gd name="T33" fmla="*/ 120 h 132"/>
                      <a:gd name="T34" fmla="*/ 88 w 225"/>
                      <a:gd name="T35" fmla="*/ 109 h 132"/>
                      <a:gd name="T36" fmla="*/ 183 w 225"/>
                      <a:gd name="T37" fmla="*/ 30 h 132"/>
                      <a:gd name="T38" fmla="*/ 190 w 225"/>
                      <a:gd name="T39" fmla="*/ 64 h 132"/>
                      <a:gd name="T40" fmla="*/ 183 w 225"/>
                      <a:gd name="T41" fmla="*/ 99 h 132"/>
                      <a:gd name="T42" fmla="*/ 198 w 225"/>
                      <a:gd name="T43" fmla="*/ 111 h 132"/>
                      <a:gd name="T44" fmla="*/ 208 w 225"/>
                      <a:gd name="T45" fmla="*/ 64 h 132"/>
                      <a:gd name="T46" fmla="*/ 198 w 225"/>
                      <a:gd name="T47" fmla="*/ 17 h 132"/>
                      <a:gd name="T48" fmla="*/ 212 w 225"/>
                      <a:gd name="T49" fmla="*/ 128 h 132"/>
                      <a:gd name="T50" fmla="*/ 225 w 225"/>
                      <a:gd name="T51" fmla="*/ 64 h 132"/>
                      <a:gd name="T52" fmla="*/ 212 w 225"/>
                      <a:gd name="T53" fmla="*/ 0 h 1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225" h="132">
                        <a:moveTo>
                          <a:pt x="133" y="1"/>
                        </a:moveTo>
                        <a:cubicBezTo>
                          <a:pt x="127" y="1"/>
                          <a:pt x="32" y="45"/>
                          <a:pt x="32" y="45"/>
                        </a:cubicBezTo>
                        <a:cubicBezTo>
                          <a:pt x="11" y="46"/>
                          <a:pt x="11" y="46"/>
                          <a:pt x="11" y="46"/>
                        </a:cubicBezTo>
                        <a:cubicBezTo>
                          <a:pt x="11" y="46"/>
                          <a:pt x="0" y="64"/>
                          <a:pt x="11" y="82"/>
                        </a:cubicBezTo>
                        <a:cubicBezTo>
                          <a:pt x="21" y="82"/>
                          <a:pt x="32" y="83"/>
                          <a:pt x="32" y="83"/>
                        </a:cubicBezTo>
                        <a:cubicBezTo>
                          <a:pt x="32" y="83"/>
                          <a:pt x="137" y="132"/>
                          <a:pt x="130" y="127"/>
                        </a:cubicBezTo>
                        <a:moveTo>
                          <a:pt x="136" y="1"/>
                        </a:moveTo>
                        <a:cubicBezTo>
                          <a:pt x="118" y="1"/>
                          <a:pt x="104" y="30"/>
                          <a:pt x="104" y="65"/>
                        </a:cubicBezTo>
                        <a:cubicBezTo>
                          <a:pt x="104" y="100"/>
                          <a:pt x="118" y="128"/>
                          <a:pt x="136" y="128"/>
                        </a:cubicBezTo>
                        <a:cubicBezTo>
                          <a:pt x="153" y="128"/>
                          <a:pt x="167" y="100"/>
                          <a:pt x="167" y="65"/>
                        </a:cubicBezTo>
                        <a:cubicBezTo>
                          <a:pt x="167" y="30"/>
                          <a:pt x="153" y="1"/>
                          <a:pt x="136" y="1"/>
                        </a:cubicBezTo>
                        <a:close/>
                        <a:moveTo>
                          <a:pt x="105" y="82"/>
                        </a:moveTo>
                        <a:cubicBezTo>
                          <a:pt x="105" y="82"/>
                          <a:pt x="121" y="79"/>
                          <a:pt x="131" y="77"/>
                        </a:cubicBezTo>
                        <a:cubicBezTo>
                          <a:pt x="141" y="75"/>
                          <a:pt x="140" y="57"/>
                          <a:pt x="133" y="54"/>
                        </a:cubicBezTo>
                        <a:cubicBezTo>
                          <a:pt x="129" y="52"/>
                          <a:pt x="106" y="48"/>
                          <a:pt x="106" y="48"/>
                        </a:cubicBezTo>
                        <a:moveTo>
                          <a:pt x="40" y="86"/>
                        </a:moveTo>
                        <a:cubicBezTo>
                          <a:pt x="37" y="102"/>
                          <a:pt x="46" y="117"/>
                          <a:pt x="60" y="120"/>
                        </a:cubicBezTo>
                        <a:cubicBezTo>
                          <a:pt x="71" y="123"/>
                          <a:pt x="82" y="118"/>
                          <a:pt x="88" y="109"/>
                        </a:cubicBezTo>
                        <a:moveTo>
                          <a:pt x="183" y="30"/>
                        </a:moveTo>
                        <a:cubicBezTo>
                          <a:pt x="187" y="39"/>
                          <a:pt x="190" y="51"/>
                          <a:pt x="190" y="64"/>
                        </a:cubicBezTo>
                        <a:cubicBezTo>
                          <a:pt x="190" y="78"/>
                          <a:pt x="187" y="90"/>
                          <a:pt x="183" y="99"/>
                        </a:cubicBezTo>
                        <a:moveTo>
                          <a:pt x="198" y="111"/>
                        </a:moveTo>
                        <a:cubicBezTo>
                          <a:pt x="204" y="99"/>
                          <a:pt x="208" y="82"/>
                          <a:pt x="208" y="64"/>
                        </a:cubicBezTo>
                        <a:cubicBezTo>
                          <a:pt x="208" y="46"/>
                          <a:pt x="204" y="30"/>
                          <a:pt x="198" y="17"/>
                        </a:cubicBezTo>
                        <a:moveTo>
                          <a:pt x="212" y="128"/>
                        </a:moveTo>
                        <a:cubicBezTo>
                          <a:pt x="220" y="111"/>
                          <a:pt x="225" y="89"/>
                          <a:pt x="225" y="64"/>
                        </a:cubicBezTo>
                        <a:cubicBezTo>
                          <a:pt x="225" y="40"/>
                          <a:pt x="220" y="17"/>
                          <a:pt x="212" y="0"/>
                        </a:cubicBezTo>
                      </a:path>
                    </a:pathLst>
                  </a:custGeom>
                  <a:noFill/>
                  <a:ln w="25400" cap="rnd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grpSp>
                <p:nvGrpSpPr>
                  <p:cNvPr id="193" name="Groep 192">
                    <a:extLst>
                      <a:ext uri="{FF2B5EF4-FFF2-40B4-BE49-F238E27FC236}">
                        <a16:creationId xmlns:a16="http://schemas.microsoft.com/office/drawing/2014/main" id="{A63A03F9-7C7A-F241-822B-712E2AA77D69}"/>
                      </a:ext>
                    </a:extLst>
                  </p:cNvPr>
                  <p:cNvGrpSpPr/>
                  <p:nvPr/>
                </p:nvGrpSpPr>
                <p:grpSpPr>
                  <a:xfrm>
                    <a:off x="10523809" y="3561150"/>
                    <a:ext cx="832921" cy="574131"/>
                    <a:chOff x="10523809" y="3561150"/>
                    <a:chExt cx="832921" cy="574131"/>
                  </a:xfrm>
                </p:grpSpPr>
                <p:sp>
                  <p:nvSpPr>
                    <p:cNvPr id="196" name="Freeform 10">
                      <a:extLst>
                        <a:ext uri="{FF2B5EF4-FFF2-40B4-BE49-F238E27FC236}">
                          <a16:creationId xmlns:a16="http://schemas.microsoft.com/office/drawing/2014/main" id="{8F118841-03DF-6D45-AD95-0177A657C4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523809" y="3561150"/>
                      <a:ext cx="416940" cy="570297"/>
                    </a:xfrm>
                    <a:custGeom>
                      <a:avLst/>
                      <a:gdLst>
                        <a:gd name="T0" fmla="*/ 1 w 184"/>
                        <a:gd name="T1" fmla="*/ 252 h 252"/>
                        <a:gd name="T2" fmla="*/ 9 w 184"/>
                        <a:gd name="T3" fmla="*/ 190 h 252"/>
                        <a:gd name="T4" fmla="*/ 38 w 184"/>
                        <a:gd name="T5" fmla="*/ 162 h 252"/>
                        <a:gd name="T6" fmla="*/ 64 w 184"/>
                        <a:gd name="T7" fmla="*/ 150 h 252"/>
                        <a:gd name="T8" fmla="*/ 93 w 184"/>
                        <a:gd name="T9" fmla="*/ 132 h 252"/>
                        <a:gd name="T10" fmla="*/ 84 w 184"/>
                        <a:gd name="T11" fmla="*/ 103 h 252"/>
                        <a:gd name="T12" fmla="*/ 77 w 184"/>
                        <a:gd name="T13" fmla="*/ 89 h 252"/>
                        <a:gd name="T14" fmla="*/ 75 w 184"/>
                        <a:gd name="T15" fmla="*/ 56 h 252"/>
                        <a:gd name="T16" fmla="*/ 76 w 184"/>
                        <a:gd name="T17" fmla="*/ 32 h 252"/>
                        <a:gd name="T18" fmla="*/ 88 w 184"/>
                        <a:gd name="T19" fmla="*/ 13 h 252"/>
                        <a:gd name="T20" fmla="*/ 101 w 184"/>
                        <a:gd name="T21" fmla="*/ 4 h 252"/>
                        <a:gd name="T22" fmla="*/ 114 w 184"/>
                        <a:gd name="T23" fmla="*/ 1 h 252"/>
                        <a:gd name="T24" fmla="*/ 129 w 184"/>
                        <a:gd name="T25" fmla="*/ 0 h 252"/>
                        <a:gd name="T26" fmla="*/ 148 w 184"/>
                        <a:gd name="T27" fmla="*/ 7 h 252"/>
                        <a:gd name="T28" fmla="*/ 168 w 184"/>
                        <a:gd name="T29" fmla="*/ 29 h 252"/>
                        <a:gd name="T30" fmla="*/ 170 w 184"/>
                        <a:gd name="T31" fmla="*/ 43 h 252"/>
                        <a:gd name="T32" fmla="*/ 169 w 184"/>
                        <a:gd name="T33" fmla="*/ 56 h 252"/>
                        <a:gd name="T34" fmla="*/ 172 w 184"/>
                        <a:gd name="T35" fmla="*/ 72 h 252"/>
                        <a:gd name="T36" fmla="*/ 160 w 184"/>
                        <a:gd name="T37" fmla="*/ 103 h 252"/>
                        <a:gd name="T38" fmla="*/ 154 w 184"/>
                        <a:gd name="T39" fmla="*/ 123 h 252"/>
                        <a:gd name="T40" fmla="*/ 158 w 184"/>
                        <a:gd name="T41" fmla="*/ 141 h 252"/>
                        <a:gd name="T42" fmla="*/ 184 w 184"/>
                        <a:gd name="T43" fmla="*/ 155 h 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84" h="252">
                          <a:moveTo>
                            <a:pt x="1" y="252"/>
                          </a:moveTo>
                          <a:cubicBezTo>
                            <a:pt x="0" y="245"/>
                            <a:pt x="3" y="202"/>
                            <a:pt x="9" y="190"/>
                          </a:cubicBezTo>
                          <a:cubicBezTo>
                            <a:pt x="15" y="178"/>
                            <a:pt x="29" y="165"/>
                            <a:pt x="38" y="162"/>
                          </a:cubicBezTo>
                          <a:cubicBezTo>
                            <a:pt x="49" y="157"/>
                            <a:pt x="60" y="153"/>
                            <a:pt x="64" y="150"/>
                          </a:cubicBezTo>
                          <a:cubicBezTo>
                            <a:pt x="69" y="148"/>
                            <a:pt x="91" y="142"/>
                            <a:pt x="93" y="132"/>
                          </a:cubicBezTo>
                          <a:cubicBezTo>
                            <a:pt x="94" y="124"/>
                            <a:pt x="89" y="108"/>
                            <a:pt x="84" y="103"/>
                          </a:cubicBezTo>
                          <a:cubicBezTo>
                            <a:pt x="81" y="99"/>
                            <a:pt x="78" y="91"/>
                            <a:pt x="77" y="89"/>
                          </a:cubicBezTo>
                          <a:cubicBezTo>
                            <a:pt x="75" y="87"/>
                            <a:pt x="69" y="65"/>
                            <a:pt x="75" y="56"/>
                          </a:cubicBezTo>
                          <a:cubicBezTo>
                            <a:pt x="75" y="56"/>
                            <a:pt x="73" y="38"/>
                            <a:pt x="76" y="32"/>
                          </a:cubicBezTo>
                          <a:cubicBezTo>
                            <a:pt x="79" y="27"/>
                            <a:pt x="87" y="15"/>
                            <a:pt x="88" y="13"/>
                          </a:cubicBezTo>
                          <a:cubicBezTo>
                            <a:pt x="91" y="9"/>
                            <a:pt x="97" y="5"/>
                            <a:pt x="101" y="4"/>
                          </a:cubicBezTo>
                          <a:cubicBezTo>
                            <a:pt x="104" y="4"/>
                            <a:pt x="109" y="1"/>
                            <a:pt x="114" y="1"/>
                          </a:cubicBezTo>
                          <a:cubicBezTo>
                            <a:pt x="120" y="0"/>
                            <a:pt x="125" y="0"/>
                            <a:pt x="129" y="0"/>
                          </a:cubicBezTo>
                          <a:cubicBezTo>
                            <a:pt x="133" y="1"/>
                            <a:pt x="144" y="4"/>
                            <a:pt x="148" y="7"/>
                          </a:cubicBezTo>
                          <a:cubicBezTo>
                            <a:pt x="150" y="8"/>
                            <a:pt x="164" y="15"/>
                            <a:pt x="168" y="29"/>
                          </a:cubicBezTo>
                          <a:cubicBezTo>
                            <a:pt x="170" y="36"/>
                            <a:pt x="170" y="43"/>
                            <a:pt x="170" y="43"/>
                          </a:cubicBezTo>
                          <a:cubicBezTo>
                            <a:pt x="169" y="56"/>
                            <a:pt x="169" y="56"/>
                            <a:pt x="169" y="56"/>
                          </a:cubicBezTo>
                          <a:cubicBezTo>
                            <a:pt x="169" y="56"/>
                            <a:pt x="172" y="63"/>
                            <a:pt x="172" y="72"/>
                          </a:cubicBezTo>
                          <a:cubicBezTo>
                            <a:pt x="171" y="84"/>
                            <a:pt x="164" y="97"/>
                            <a:pt x="160" y="103"/>
                          </a:cubicBezTo>
                          <a:cubicBezTo>
                            <a:pt x="156" y="112"/>
                            <a:pt x="155" y="114"/>
                            <a:pt x="154" y="123"/>
                          </a:cubicBezTo>
                          <a:cubicBezTo>
                            <a:pt x="154" y="132"/>
                            <a:pt x="155" y="138"/>
                            <a:pt x="158" y="141"/>
                          </a:cubicBezTo>
                          <a:cubicBezTo>
                            <a:pt x="162" y="145"/>
                            <a:pt x="179" y="153"/>
                            <a:pt x="184" y="155"/>
                          </a:cubicBezTo>
                        </a:path>
                      </a:pathLst>
                    </a:custGeom>
                    <a:noFill/>
                    <a:ln w="25400" cap="rnd">
                      <a:solidFill>
                        <a:schemeClr val="tx2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97" name="Freeform 11">
                      <a:extLst>
                        <a:ext uri="{FF2B5EF4-FFF2-40B4-BE49-F238E27FC236}">
                          <a16:creationId xmlns:a16="http://schemas.microsoft.com/office/drawing/2014/main" id="{D8B7CA7D-75F3-5240-9684-2AB6C9997E4E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0987714" y="3773933"/>
                      <a:ext cx="369016" cy="361348"/>
                    </a:xfrm>
                    <a:custGeom>
                      <a:avLst/>
                      <a:gdLst>
                        <a:gd name="T0" fmla="*/ 383 w 385"/>
                        <a:gd name="T1" fmla="*/ 0 h 377"/>
                        <a:gd name="T2" fmla="*/ 102 w 385"/>
                        <a:gd name="T3" fmla="*/ 0 h 377"/>
                        <a:gd name="T4" fmla="*/ 385 w 385"/>
                        <a:gd name="T5" fmla="*/ 0 h 377"/>
                        <a:gd name="T6" fmla="*/ 284 w 385"/>
                        <a:gd name="T7" fmla="*/ 94 h 377"/>
                        <a:gd name="T8" fmla="*/ 284 w 385"/>
                        <a:gd name="T9" fmla="*/ 377 h 377"/>
                        <a:gd name="T10" fmla="*/ 385 w 385"/>
                        <a:gd name="T11" fmla="*/ 283 h 377"/>
                        <a:gd name="T12" fmla="*/ 385 w 385"/>
                        <a:gd name="T13" fmla="*/ 0 h 377"/>
                        <a:gd name="T14" fmla="*/ 102 w 385"/>
                        <a:gd name="T15" fmla="*/ 0 h 377"/>
                        <a:gd name="T16" fmla="*/ 0 w 385"/>
                        <a:gd name="T17" fmla="*/ 94 h 377"/>
                        <a:gd name="T18" fmla="*/ 284 w 385"/>
                        <a:gd name="T19" fmla="*/ 94 h 377"/>
                        <a:gd name="T20" fmla="*/ 0 w 385"/>
                        <a:gd name="T21" fmla="*/ 94 h 377"/>
                        <a:gd name="T22" fmla="*/ 0 w 385"/>
                        <a:gd name="T23" fmla="*/ 377 h 377"/>
                        <a:gd name="T24" fmla="*/ 284 w 385"/>
                        <a:gd name="T25" fmla="*/ 377 h 377"/>
                        <a:gd name="T26" fmla="*/ 284 w 385"/>
                        <a:gd name="T27" fmla="*/ 158 h 377"/>
                        <a:gd name="T28" fmla="*/ 90 w 385"/>
                        <a:gd name="T29" fmla="*/ 96 h 377"/>
                        <a:gd name="T30" fmla="*/ 90 w 385"/>
                        <a:gd name="T31" fmla="*/ 238 h 377"/>
                        <a:gd name="T32" fmla="*/ 147 w 385"/>
                        <a:gd name="T33" fmla="*/ 214 h 377"/>
                        <a:gd name="T34" fmla="*/ 201 w 385"/>
                        <a:gd name="T35" fmla="*/ 238 h 377"/>
                        <a:gd name="T36" fmla="*/ 201 w 385"/>
                        <a:gd name="T37" fmla="*/ 96 h 37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85" h="377">
                          <a:moveTo>
                            <a:pt x="383" y="0"/>
                          </a:moveTo>
                          <a:lnTo>
                            <a:pt x="102" y="0"/>
                          </a:lnTo>
                          <a:moveTo>
                            <a:pt x="385" y="0"/>
                          </a:moveTo>
                          <a:lnTo>
                            <a:pt x="284" y="94"/>
                          </a:lnTo>
                          <a:moveTo>
                            <a:pt x="284" y="377"/>
                          </a:moveTo>
                          <a:lnTo>
                            <a:pt x="385" y="283"/>
                          </a:lnTo>
                          <a:lnTo>
                            <a:pt x="385" y="0"/>
                          </a:lnTo>
                          <a:moveTo>
                            <a:pt x="102" y="0"/>
                          </a:moveTo>
                          <a:lnTo>
                            <a:pt x="0" y="94"/>
                          </a:lnTo>
                          <a:moveTo>
                            <a:pt x="284" y="94"/>
                          </a:moveTo>
                          <a:lnTo>
                            <a:pt x="0" y="94"/>
                          </a:lnTo>
                          <a:lnTo>
                            <a:pt x="0" y="377"/>
                          </a:lnTo>
                          <a:lnTo>
                            <a:pt x="284" y="377"/>
                          </a:lnTo>
                          <a:lnTo>
                            <a:pt x="284" y="158"/>
                          </a:lnTo>
                          <a:moveTo>
                            <a:pt x="90" y="96"/>
                          </a:moveTo>
                          <a:lnTo>
                            <a:pt x="90" y="238"/>
                          </a:lnTo>
                          <a:lnTo>
                            <a:pt x="147" y="214"/>
                          </a:lnTo>
                          <a:lnTo>
                            <a:pt x="201" y="238"/>
                          </a:lnTo>
                          <a:lnTo>
                            <a:pt x="201" y="96"/>
                          </a:lnTo>
                        </a:path>
                      </a:pathLst>
                    </a:custGeom>
                    <a:noFill/>
                    <a:ln w="25400" cap="rnd">
                      <a:solidFill>
                        <a:schemeClr val="tx2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US" dirty="0"/>
                    </a:p>
                  </p:txBody>
                </p:sp>
              </p:grpSp>
              <p:sp>
                <p:nvSpPr>
                  <p:cNvPr id="194" name="Freeform 6">
                    <a:extLst>
                      <a:ext uri="{FF2B5EF4-FFF2-40B4-BE49-F238E27FC236}">
                        <a16:creationId xmlns:a16="http://schemas.microsoft.com/office/drawing/2014/main" id="{DD8A60CB-5CCF-E641-A9D0-511B1AD1291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564506" y="3544003"/>
                    <a:ext cx="817428" cy="401283"/>
                  </a:xfrm>
                  <a:custGeom>
                    <a:avLst/>
                    <a:gdLst>
                      <a:gd name="T0" fmla="*/ 221 w 326"/>
                      <a:gd name="T1" fmla="*/ 99 h 160"/>
                      <a:gd name="T2" fmla="*/ 242 w 326"/>
                      <a:gd name="T3" fmla="*/ 86 h 160"/>
                      <a:gd name="T4" fmla="*/ 241 w 326"/>
                      <a:gd name="T5" fmla="*/ 82 h 160"/>
                      <a:gd name="T6" fmla="*/ 220 w 326"/>
                      <a:gd name="T7" fmla="*/ 77 h 160"/>
                      <a:gd name="T8" fmla="*/ 227 w 326"/>
                      <a:gd name="T9" fmla="*/ 19 h 160"/>
                      <a:gd name="T10" fmla="*/ 239 w 326"/>
                      <a:gd name="T11" fmla="*/ 10 h 160"/>
                      <a:gd name="T12" fmla="*/ 245 w 326"/>
                      <a:gd name="T13" fmla="*/ 9 h 160"/>
                      <a:gd name="T14" fmla="*/ 250 w 326"/>
                      <a:gd name="T15" fmla="*/ 6 h 160"/>
                      <a:gd name="T16" fmla="*/ 258 w 326"/>
                      <a:gd name="T17" fmla="*/ 6 h 160"/>
                      <a:gd name="T18" fmla="*/ 288 w 326"/>
                      <a:gd name="T19" fmla="*/ 30 h 160"/>
                      <a:gd name="T20" fmla="*/ 288 w 326"/>
                      <a:gd name="T21" fmla="*/ 78 h 160"/>
                      <a:gd name="T22" fmla="*/ 272 w 326"/>
                      <a:gd name="T23" fmla="*/ 81 h 160"/>
                      <a:gd name="T24" fmla="*/ 272 w 326"/>
                      <a:gd name="T25" fmla="*/ 82 h 160"/>
                      <a:gd name="T26" fmla="*/ 277 w 326"/>
                      <a:gd name="T27" fmla="*/ 92 h 160"/>
                      <a:gd name="T28" fmla="*/ 292 w 326"/>
                      <a:gd name="T29" fmla="*/ 100 h 160"/>
                      <a:gd name="T30" fmla="*/ 312 w 326"/>
                      <a:gd name="T31" fmla="*/ 110 h 160"/>
                      <a:gd name="T32" fmla="*/ 322 w 326"/>
                      <a:gd name="T33" fmla="*/ 125 h 160"/>
                      <a:gd name="T34" fmla="*/ 325 w 326"/>
                      <a:gd name="T35" fmla="*/ 158 h 160"/>
                      <a:gd name="T36" fmla="*/ 221 w 326"/>
                      <a:gd name="T37" fmla="*/ 118 h 160"/>
                      <a:gd name="T38" fmla="*/ 209 w 326"/>
                      <a:gd name="T39" fmla="*/ 113 h 160"/>
                      <a:gd name="T40" fmla="*/ 190 w 326"/>
                      <a:gd name="T41" fmla="*/ 103 h 160"/>
                      <a:gd name="T42" fmla="*/ 187 w 326"/>
                      <a:gd name="T43" fmla="*/ 90 h 160"/>
                      <a:gd name="T44" fmla="*/ 191 w 326"/>
                      <a:gd name="T45" fmla="*/ 75 h 160"/>
                      <a:gd name="T46" fmla="*/ 200 w 326"/>
                      <a:gd name="T47" fmla="*/ 53 h 160"/>
                      <a:gd name="T48" fmla="*/ 198 w 326"/>
                      <a:gd name="T49" fmla="*/ 41 h 160"/>
                      <a:gd name="T50" fmla="*/ 199 w 326"/>
                      <a:gd name="T51" fmla="*/ 32 h 160"/>
                      <a:gd name="T52" fmla="*/ 197 w 326"/>
                      <a:gd name="T53" fmla="*/ 21 h 160"/>
                      <a:gd name="T54" fmla="*/ 183 w 326"/>
                      <a:gd name="T55" fmla="*/ 5 h 160"/>
                      <a:gd name="T56" fmla="*/ 169 w 326"/>
                      <a:gd name="T57" fmla="*/ 1 h 160"/>
                      <a:gd name="T58" fmla="*/ 159 w 326"/>
                      <a:gd name="T59" fmla="*/ 1 h 160"/>
                      <a:gd name="T60" fmla="*/ 149 w 326"/>
                      <a:gd name="T61" fmla="*/ 4 h 160"/>
                      <a:gd name="T62" fmla="*/ 140 w 326"/>
                      <a:gd name="T63" fmla="*/ 10 h 160"/>
                      <a:gd name="T64" fmla="*/ 131 w 326"/>
                      <a:gd name="T65" fmla="*/ 24 h 160"/>
                      <a:gd name="T66" fmla="*/ 130 w 326"/>
                      <a:gd name="T67" fmla="*/ 41 h 160"/>
                      <a:gd name="T68" fmla="*/ 131 w 326"/>
                      <a:gd name="T69" fmla="*/ 65 h 160"/>
                      <a:gd name="T70" fmla="*/ 137 w 326"/>
                      <a:gd name="T71" fmla="*/ 75 h 160"/>
                      <a:gd name="T72" fmla="*/ 143 w 326"/>
                      <a:gd name="T73" fmla="*/ 96 h 160"/>
                      <a:gd name="T74" fmla="*/ 122 w 326"/>
                      <a:gd name="T75" fmla="*/ 110 h 160"/>
                      <a:gd name="T76" fmla="*/ 103 w 326"/>
                      <a:gd name="T77" fmla="*/ 118 h 160"/>
                      <a:gd name="T78" fmla="*/ 109 w 326"/>
                      <a:gd name="T79" fmla="*/ 95 h 160"/>
                      <a:gd name="T80" fmla="*/ 100 w 326"/>
                      <a:gd name="T81" fmla="*/ 89 h 160"/>
                      <a:gd name="T82" fmla="*/ 98 w 326"/>
                      <a:gd name="T83" fmla="*/ 78 h 160"/>
                      <a:gd name="T84" fmla="*/ 101 w 326"/>
                      <a:gd name="T85" fmla="*/ 65 h 160"/>
                      <a:gd name="T86" fmla="*/ 109 w 326"/>
                      <a:gd name="T87" fmla="*/ 46 h 160"/>
                      <a:gd name="T88" fmla="*/ 107 w 326"/>
                      <a:gd name="T89" fmla="*/ 36 h 160"/>
                      <a:gd name="T90" fmla="*/ 108 w 326"/>
                      <a:gd name="T91" fmla="*/ 27 h 160"/>
                      <a:gd name="T92" fmla="*/ 107 w 326"/>
                      <a:gd name="T93" fmla="*/ 18 h 160"/>
                      <a:gd name="T94" fmla="*/ 94 w 326"/>
                      <a:gd name="T95" fmla="*/ 4 h 160"/>
                      <a:gd name="T96" fmla="*/ 82 w 326"/>
                      <a:gd name="T97" fmla="*/ 0 h 160"/>
                      <a:gd name="T98" fmla="*/ 73 w 326"/>
                      <a:gd name="T99" fmla="*/ 0 h 160"/>
                      <a:gd name="T100" fmla="*/ 64 w 326"/>
                      <a:gd name="T101" fmla="*/ 3 h 160"/>
                      <a:gd name="T102" fmla="*/ 56 w 326"/>
                      <a:gd name="T103" fmla="*/ 8 h 160"/>
                      <a:gd name="T104" fmla="*/ 48 w 326"/>
                      <a:gd name="T105" fmla="*/ 21 h 160"/>
                      <a:gd name="T106" fmla="*/ 47 w 326"/>
                      <a:gd name="T107" fmla="*/ 36 h 160"/>
                      <a:gd name="T108" fmla="*/ 49 w 326"/>
                      <a:gd name="T109" fmla="*/ 57 h 160"/>
                      <a:gd name="T110" fmla="*/ 53 w 326"/>
                      <a:gd name="T111" fmla="*/ 65 h 160"/>
                      <a:gd name="T112" fmla="*/ 59 w 326"/>
                      <a:gd name="T113" fmla="*/ 84 h 160"/>
                      <a:gd name="T114" fmla="*/ 41 w 326"/>
                      <a:gd name="T115" fmla="*/ 95 h 160"/>
                      <a:gd name="T116" fmla="*/ 24 w 326"/>
                      <a:gd name="T117" fmla="*/ 103 h 160"/>
                      <a:gd name="T118" fmla="*/ 6 w 326"/>
                      <a:gd name="T119" fmla="*/ 120 h 160"/>
                      <a:gd name="T120" fmla="*/ 1 w 326"/>
                      <a:gd name="T121" fmla="*/ 160 h 1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</a:cxnLst>
                    <a:rect l="0" t="0" r="r" b="b"/>
                    <a:pathLst>
                      <a:path w="326" h="160">
                        <a:moveTo>
                          <a:pt x="221" y="99"/>
                        </a:moveTo>
                        <a:cubicBezTo>
                          <a:pt x="224" y="98"/>
                          <a:pt x="241" y="92"/>
                          <a:pt x="242" y="86"/>
                        </a:cubicBezTo>
                        <a:cubicBezTo>
                          <a:pt x="242" y="85"/>
                          <a:pt x="242" y="84"/>
                          <a:pt x="241" y="82"/>
                        </a:cubicBezTo>
                        <a:cubicBezTo>
                          <a:pt x="231" y="81"/>
                          <a:pt x="220" y="80"/>
                          <a:pt x="220" y="77"/>
                        </a:cubicBezTo>
                        <a:cubicBezTo>
                          <a:pt x="218" y="73"/>
                          <a:pt x="216" y="32"/>
                          <a:pt x="227" y="19"/>
                        </a:cubicBezTo>
                        <a:cubicBezTo>
                          <a:pt x="231" y="14"/>
                          <a:pt x="235" y="12"/>
                          <a:pt x="239" y="10"/>
                        </a:cubicBezTo>
                        <a:cubicBezTo>
                          <a:pt x="241" y="9"/>
                          <a:pt x="244" y="9"/>
                          <a:pt x="245" y="9"/>
                        </a:cubicBezTo>
                        <a:cubicBezTo>
                          <a:pt x="246" y="8"/>
                          <a:pt x="248" y="7"/>
                          <a:pt x="250" y="6"/>
                        </a:cubicBezTo>
                        <a:cubicBezTo>
                          <a:pt x="255" y="5"/>
                          <a:pt x="258" y="6"/>
                          <a:pt x="258" y="6"/>
                        </a:cubicBezTo>
                        <a:cubicBezTo>
                          <a:pt x="258" y="6"/>
                          <a:pt x="284" y="9"/>
                          <a:pt x="288" y="30"/>
                        </a:cubicBezTo>
                        <a:cubicBezTo>
                          <a:pt x="293" y="51"/>
                          <a:pt x="294" y="70"/>
                          <a:pt x="288" y="78"/>
                        </a:cubicBezTo>
                        <a:cubicBezTo>
                          <a:pt x="285" y="79"/>
                          <a:pt x="278" y="80"/>
                          <a:pt x="272" y="81"/>
                        </a:cubicBezTo>
                        <a:cubicBezTo>
                          <a:pt x="272" y="81"/>
                          <a:pt x="272" y="82"/>
                          <a:pt x="272" y="82"/>
                        </a:cubicBezTo>
                        <a:cubicBezTo>
                          <a:pt x="271" y="87"/>
                          <a:pt x="275" y="90"/>
                          <a:pt x="277" y="92"/>
                        </a:cubicBezTo>
                        <a:cubicBezTo>
                          <a:pt x="279" y="95"/>
                          <a:pt x="289" y="99"/>
                          <a:pt x="292" y="100"/>
                        </a:cubicBezTo>
                        <a:cubicBezTo>
                          <a:pt x="293" y="101"/>
                          <a:pt x="309" y="108"/>
                          <a:pt x="312" y="110"/>
                        </a:cubicBezTo>
                        <a:cubicBezTo>
                          <a:pt x="316" y="113"/>
                          <a:pt x="321" y="119"/>
                          <a:pt x="322" y="125"/>
                        </a:cubicBezTo>
                        <a:cubicBezTo>
                          <a:pt x="324" y="137"/>
                          <a:pt x="326" y="154"/>
                          <a:pt x="325" y="158"/>
                        </a:cubicBezTo>
                        <a:moveTo>
                          <a:pt x="221" y="118"/>
                        </a:moveTo>
                        <a:cubicBezTo>
                          <a:pt x="215" y="116"/>
                          <a:pt x="210" y="113"/>
                          <a:pt x="209" y="113"/>
                        </a:cubicBezTo>
                        <a:cubicBezTo>
                          <a:pt x="205" y="111"/>
                          <a:pt x="193" y="106"/>
                          <a:pt x="190" y="103"/>
                        </a:cubicBezTo>
                        <a:cubicBezTo>
                          <a:pt x="188" y="101"/>
                          <a:pt x="187" y="96"/>
                          <a:pt x="187" y="90"/>
                        </a:cubicBezTo>
                        <a:cubicBezTo>
                          <a:pt x="188" y="83"/>
                          <a:pt x="189" y="82"/>
                          <a:pt x="191" y="75"/>
                        </a:cubicBezTo>
                        <a:cubicBezTo>
                          <a:pt x="194" y="71"/>
                          <a:pt x="199" y="61"/>
                          <a:pt x="200" y="53"/>
                        </a:cubicBezTo>
                        <a:cubicBezTo>
                          <a:pt x="201" y="47"/>
                          <a:pt x="198" y="41"/>
                          <a:pt x="198" y="41"/>
                        </a:cubicBezTo>
                        <a:cubicBezTo>
                          <a:pt x="199" y="32"/>
                          <a:pt x="199" y="32"/>
                          <a:pt x="199" y="32"/>
                        </a:cubicBezTo>
                        <a:cubicBezTo>
                          <a:pt x="199" y="32"/>
                          <a:pt x="199" y="27"/>
                          <a:pt x="197" y="21"/>
                        </a:cubicBezTo>
                        <a:cubicBezTo>
                          <a:pt x="195" y="12"/>
                          <a:pt x="185" y="7"/>
                          <a:pt x="183" y="5"/>
                        </a:cubicBezTo>
                        <a:cubicBezTo>
                          <a:pt x="180" y="3"/>
                          <a:pt x="172" y="1"/>
                          <a:pt x="169" y="1"/>
                        </a:cubicBezTo>
                        <a:cubicBezTo>
                          <a:pt x="166" y="0"/>
                          <a:pt x="162" y="1"/>
                          <a:pt x="159" y="1"/>
                        </a:cubicBezTo>
                        <a:cubicBezTo>
                          <a:pt x="155" y="1"/>
                          <a:pt x="151" y="4"/>
                          <a:pt x="149" y="4"/>
                        </a:cubicBezTo>
                        <a:cubicBezTo>
                          <a:pt x="146" y="4"/>
                          <a:pt x="141" y="8"/>
                          <a:pt x="140" y="10"/>
                        </a:cubicBezTo>
                        <a:cubicBezTo>
                          <a:pt x="139" y="11"/>
                          <a:pt x="133" y="20"/>
                          <a:pt x="131" y="24"/>
                        </a:cubicBezTo>
                        <a:cubicBezTo>
                          <a:pt x="129" y="28"/>
                          <a:pt x="130" y="41"/>
                          <a:pt x="130" y="41"/>
                        </a:cubicBezTo>
                        <a:cubicBezTo>
                          <a:pt x="126" y="47"/>
                          <a:pt x="130" y="64"/>
                          <a:pt x="131" y="65"/>
                        </a:cubicBezTo>
                        <a:cubicBezTo>
                          <a:pt x="132" y="67"/>
                          <a:pt x="134" y="72"/>
                          <a:pt x="137" y="75"/>
                        </a:cubicBezTo>
                        <a:cubicBezTo>
                          <a:pt x="140" y="79"/>
                          <a:pt x="144" y="90"/>
                          <a:pt x="143" y="96"/>
                        </a:cubicBezTo>
                        <a:cubicBezTo>
                          <a:pt x="142" y="103"/>
                          <a:pt x="125" y="108"/>
                          <a:pt x="122" y="110"/>
                        </a:cubicBezTo>
                        <a:cubicBezTo>
                          <a:pt x="119" y="111"/>
                          <a:pt x="111" y="114"/>
                          <a:pt x="103" y="118"/>
                        </a:cubicBezTo>
                        <a:moveTo>
                          <a:pt x="109" y="95"/>
                        </a:moveTo>
                        <a:cubicBezTo>
                          <a:pt x="105" y="93"/>
                          <a:pt x="102" y="91"/>
                          <a:pt x="100" y="89"/>
                        </a:cubicBezTo>
                        <a:cubicBezTo>
                          <a:pt x="99" y="87"/>
                          <a:pt x="97" y="84"/>
                          <a:pt x="98" y="78"/>
                        </a:cubicBezTo>
                        <a:cubicBezTo>
                          <a:pt x="98" y="72"/>
                          <a:pt x="99" y="71"/>
                          <a:pt x="101" y="65"/>
                        </a:cubicBezTo>
                        <a:cubicBezTo>
                          <a:pt x="104" y="61"/>
                          <a:pt x="108" y="53"/>
                          <a:pt x="109" y="46"/>
                        </a:cubicBezTo>
                        <a:cubicBezTo>
                          <a:pt x="109" y="40"/>
                          <a:pt x="107" y="36"/>
                          <a:pt x="107" y="36"/>
                        </a:cubicBezTo>
                        <a:cubicBezTo>
                          <a:pt x="108" y="27"/>
                          <a:pt x="108" y="27"/>
                          <a:pt x="108" y="27"/>
                        </a:cubicBezTo>
                        <a:cubicBezTo>
                          <a:pt x="108" y="27"/>
                          <a:pt x="108" y="23"/>
                          <a:pt x="107" y="18"/>
                        </a:cubicBezTo>
                        <a:cubicBezTo>
                          <a:pt x="104" y="10"/>
                          <a:pt x="95" y="5"/>
                          <a:pt x="94" y="4"/>
                        </a:cubicBezTo>
                        <a:cubicBezTo>
                          <a:pt x="92" y="3"/>
                          <a:pt x="84" y="1"/>
                          <a:pt x="82" y="0"/>
                        </a:cubicBezTo>
                        <a:cubicBezTo>
                          <a:pt x="79" y="0"/>
                          <a:pt x="76" y="0"/>
                          <a:pt x="73" y="0"/>
                        </a:cubicBezTo>
                        <a:cubicBezTo>
                          <a:pt x="69" y="1"/>
                          <a:pt x="66" y="3"/>
                          <a:pt x="64" y="3"/>
                        </a:cubicBezTo>
                        <a:cubicBezTo>
                          <a:pt x="62" y="3"/>
                          <a:pt x="57" y="6"/>
                          <a:pt x="56" y="8"/>
                        </a:cubicBezTo>
                        <a:cubicBezTo>
                          <a:pt x="55" y="10"/>
                          <a:pt x="50" y="17"/>
                          <a:pt x="48" y="21"/>
                        </a:cubicBezTo>
                        <a:cubicBezTo>
                          <a:pt x="47" y="24"/>
                          <a:pt x="47" y="36"/>
                          <a:pt x="47" y="36"/>
                        </a:cubicBezTo>
                        <a:cubicBezTo>
                          <a:pt x="44" y="41"/>
                          <a:pt x="48" y="55"/>
                          <a:pt x="49" y="57"/>
                        </a:cubicBezTo>
                        <a:cubicBezTo>
                          <a:pt x="49" y="58"/>
                          <a:pt x="51" y="63"/>
                          <a:pt x="53" y="65"/>
                        </a:cubicBezTo>
                        <a:cubicBezTo>
                          <a:pt x="56" y="68"/>
                          <a:pt x="60" y="78"/>
                          <a:pt x="59" y="84"/>
                        </a:cubicBezTo>
                        <a:cubicBezTo>
                          <a:pt x="58" y="90"/>
                          <a:pt x="44" y="94"/>
                          <a:pt x="41" y="95"/>
                        </a:cubicBezTo>
                        <a:cubicBezTo>
                          <a:pt x="38" y="97"/>
                          <a:pt x="31" y="100"/>
                          <a:pt x="24" y="103"/>
                        </a:cubicBezTo>
                        <a:cubicBezTo>
                          <a:pt x="19" y="105"/>
                          <a:pt x="10" y="113"/>
                          <a:pt x="6" y="120"/>
                        </a:cubicBezTo>
                        <a:cubicBezTo>
                          <a:pt x="2" y="128"/>
                          <a:pt x="0" y="155"/>
                          <a:pt x="1" y="160"/>
                        </a:cubicBezTo>
                      </a:path>
                    </a:pathLst>
                  </a:custGeom>
                  <a:noFill/>
                  <a:ln w="25400" cap="rnd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5" name="Freeform 9">
                    <a:extLst>
                      <a:ext uri="{FF2B5EF4-FFF2-40B4-BE49-F238E27FC236}">
                        <a16:creationId xmlns:a16="http://schemas.microsoft.com/office/drawing/2014/main" id="{26D036E4-6CE0-874B-88FA-8E1E7C07721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722683" y="3887960"/>
                    <a:ext cx="504258" cy="320602"/>
                  </a:xfrm>
                  <a:custGeom>
                    <a:avLst/>
                    <a:gdLst>
                      <a:gd name="T0" fmla="*/ 182 w 201"/>
                      <a:gd name="T1" fmla="*/ 26 h 128"/>
                      <a:gd name="T2" fmla="*/ 182 w 201"/>
                      <a:gd name="T3" fmla="*/ 109 h 128"/>
                      <a:gd name="T4" fmla="*/ 182 w 201"/>
                      <a:gd name="T5" fmla="*/ 8 h 128"/>
                      <a:gd name="T6" fmla="*/ 174 w 201"/>
                      <a:gd name="T7" fmla="*/ 0 h 128"/>
                      <a:gd name="T8" fmla="*/ 26 w 201"/>
                      <a:gd name="T9" fmla="*/ 0 h 128"/>
                      <a:gd name="T10" fmla="*/ 18 w 201"/>
                      <a:gd name="T11" fmla="*/ 8 h 128"/>
                      <a:gd name="T12" fmla="*/ 18 w 201"/>
                      <a:gd name="T13" fmla="*/ 109 h 128"/>
                      <a:gd name="T14" fmla="*/ 163 w 201"/>
                      <a:gd name="T15" fmla="*/ 109 h 128"/>
                      <a:gd name="T16" fmla="*/ 163 w 201"/>
                      <a:gd name="T17" fmla="*/ 22 h 128"/>
                      <a:gd name="T18" fmla="*/ 163 w 201"/>
                      <a:gd name="T19" fmla="*/ 22 h 128"/>
                      <a:gd name="T20" fmla="*/ 38 w 201"/>
                      <a:gd name="T21" fmla="*/ 22 h 128"/>
                      <a:gd name="T22" fmla="*/ 37 w 201"/>
                      <a:gd name="T23" fmla="*/ 22 h 128"/>
                      <a:gd name="T24" fmla="*/ 37 w 201"/>
                      <a:gd name="T25" fmla="*/ 109 h 128"/>
                      <a:gd name="T26" fmla="*/ 0 w 201"/>
                      <a:gd name="T27" fmla="*/ 112 h 128"/>
                      <a:gd name="T28" fmla="*/ 0 w 201"/>
                      <a:gd name="T29" fmla="*/ 120 h 128"/>
                      <a:gd name="T30" fmla="*/ 7 w 201"/>
                      <a:gd name="T31" fmla="*/ 128 h 128"/>
                      <a:gd name="T32" fmla="*/ 193 w 201"/>
                      <a:gd name="T33" fmla="*/ 128 h 128"/>
                      <a:gd name="T34" fmla="*/ 201 w 201"/>
                      <a:gd name="T35" fmla="*/ 120 h 128"/>
                      <a:gd name="T36" fmla="*/ 201 w 201"/>
                      <a:gd name="T37" fmla="*/ 112 h 128"/>
                      <a:gd name="T38" fmla="*/ 0 w 201"/>
                      <a:gd name="T39" fmla="*/ 112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01" h="128">
                        <a:moveTo>
                          <a:pt x="182" y="26"/>
                        </a:moveTo>
                        <a:cubicBezTo>
                          <a:pt x="182" y="109"/>
                          <a:pt x="182" y="109"/>
                          <a:pt x="182" y="109"/>
                        </a:cubicBezTo>
                        <a:moveTo>
                          <a:pt x="182" y="8"/>
                        </a:moveTo>
                        <a:cubicBezTo>
                          <a:pt x="182" y="4"/>
                          <a:pt x="179" y="0"/>
                          <a:pt x="174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2" y="0"/>
                          <a:pt x="18" y="4"/>
                          <a:pt x="18" y="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moveTo>
                          <a:pt x="163" y="109"/>
                        </a:moveTo>
                        <a:cubicBezTo>
                          <a:pt x="163" y="22"/>
                          <a:pt x="163" y="22"/>
                          <a:pt x="163" y="22"/>
                        </a:cubicBezTo>
                        <a:cubicBezTo>
                          <a:pt x="163" y="22"/>
                          <a:pt x="163" y="22"/>
                          <a:pt x="163" y="22"/>
                        </a:cubicBezTo>
                        <a:cubicBezTo>
                          <a:pt x="38" y="22"/>
                          <a:pt x="38" y="22"/>
                          <a:pt x="38" y="22"/>
                        </a:cubicBezTo>
                        <a:cubicBezTo>
                          <a:pt x="38" y="22"/>
                          <a:pt x="37" y="22"/>
                          <a:pt x="37" y="22"/>
                        </a:cubicBezTo>
                        <a:cubicBezTo>
                          <a:pt x="37" y="109"/>
                          <a:pt x="37" y="109"/>
                          <a:pt x="37" y="109"/>
                        </a:cubicBezTo>
                        <a:moveTo>
                          <a:pt x="0" y="112"/>
                        </a:moveTo>
                        <a:cubicBezTo>
                          <a:pt x="0" y="120"/>
                          <a:pt x="0" y="120"/>
                          <a:pt x="0" y="120"/>
                        </a:cubicBezTo>
                        <a:cubicBezTo>
                          <a:pt x="0" y="124"/>
                          <a:pt x="3" y="128"/>
                          <a:pt x="7" y="128"/>
                        </a:cubicBezTo>
                        <a:cubicBezTo>
                          <a:pt x="193" y="128"/>
                          <a:pt x="193" y="128"/>
                          <a:pt x="193" y="128"/>
                        </a:cubicBezTo>
                        <a:cubicBezTo>
                          <a:pt x="197" y="128"/>
                          <a:pt x="201" y="124"/>
                          <a:pt x="201" y="120"/>
                        </a:cubicBezTo>
                        <a:cubicBezTo>
                          <a:pt x="201" y="112"/>
                          <a:pt x="201" y="112"/>
                          <a:pt x="201" y="112"/>
                        </a:cubicBezTo>
                        <a:lnTo>
                          <a:pt x="0" y="112"/>
                        </a:lnTo>
                        <a:close/>
                      </a:path>
                    </a:pathLst>
                  </a:custGeom>
                  <a:noFill/>
                  <a:ln w="25400" cap="rnd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186" name="Grupa 19">
                  <a:extLst>
                    <a:ext uri="{FF2B5EF4-FFF2-40B4-BE49-F238E27FC236}">
                      <a16:creationId xmlns:a16="http://schemas.microsoft.com/office/drawing/2014/main" id="{7FB70C16-4B4E-254F-9736-B8759426A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092047" y="3540669"/>
                  <a:ext cx="351389" cy="379459"/>
                  <a:chOff x="6908800" y="3632200"/>
                  <a:chExt cx="536575" cy="579438"/>
                </a:xfrm>
              </p:grpSpPr>
              <p:sp>
                <p:nvSpPr>
                  <p:cNvPr id="187" name="Rectangle 13">
                    <a:extLst>
                      <a:ext uri="{FF2B5EF4-FFF2-40B4-BE49-F238E27FC236}">
                        <a16:creationId xmlns:a16="http://schemas.microsoft.com/office/drawing/2014/main" id="{A9EF5AD7-3A79-904E-972D-BEE624D34B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88175" y="3792538"/>
                    <a:ext cx="150813" cy="112713"/>
                  </a:xfrm>
                  <a:prstGeom prst="rect">
                    <a:avLst/>
                  </a:prstGeom>
                  <a:noFill/>
                  <a:ln w="28575" cap="rnd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8" name="Rectangle 14">
                    <a:extLst>
                      <a:ext uri="{FF2B5EF4-FFF2-40B4-BE49-F238E27FC236}">
                        <a16:creationId xmlns:a16="http://schemas.microsoft.com/office/drawing/2014/main" id="{E18F4F58-5130-E849-AFFE-7C5A20C84F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215188" y="3863975"/>
                    <a:ext cx="147638" cy="114300"/>
                  </a:xfrm>
                  <a:prstGeom prst="rect">
                    <a:avLst/>
                  </a:prstGeom>
                  <a:noFill/>
                  <a:ln w="28575" cap="rnd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Freeform 15">
                    <a:extLst>
                      <a:ext uri="{FF2B5EF4-FFF2-40B4-BE49-F238E27FC236}">
                        <a16:creationId xmlns:a16="http://schemas.microsoft.com/office/drawing/2014/main" id="{A635A09C-F52D-CC49-BF15-28BCCE67C04B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6908800" y="3632200"/>
                    <a:ext cx="536575" cy="579438"/>
                  </a:xfrm>
                  <a:custGeom>
                    <a:avLst/>
                    <a:gdLst>
                      <a:gd name="T0" fmla="*/ 338 w 338"/>
                      <a:gd name="T1" fmla="*/ 265 h 365"/>
                      <a:gd name="T2" fmla="*/ 0 w 338"/>
                      <a:gd name="T3" fmla="*/ 265 h 365"/>
                      <a:gd name="T4" fmla="*/ 0 w 338"/>
                      <a:gd name="T5" fmla="*/ 58 h 365"/>
                      <a:gd name="T6" fmla="*/ 338 w 338"/>
                      <a:gd name="T7" fmla="*/ 58 h 365"/>
                      <a:gd name="T8" fmla="*/ 338 w 338"/>
                      <a:gd name="T9" fmla="*/ 265 h 365"/>
                      <a:gd name="T10" fmla="*/ 169 w 338"/>
                      <a:gd name="T11" fmla="*/ 365 h 365"/>
                      <a:gd name="T12" fmla="*/ 169 w 338"/>
                      <a:gd name="T13" fmla="*/ 265 h 365"/>
                      <a:gd name="T14" fmla="*/ 169 w 338"/>
                      <a:gd name="T15" fmla="*/ 0 h 365"/>
                      <a:gd name="T16" fmla="*/ 169 w 338"/>
                      <a:gd name="T17" fmla="*/ 20 h 365"/>
                      <a:gd name="T18" fmla="*/ 0 w 338"/>
                      <a:gd name="T19" fmla="*/ 20 h 365"/>
                      <a:gd name="T20" fmla="*/ 338 w 338"/>
                      <a:gd name="T21" fmla="*/ 20 h 365"/>
                      <a:gd name="T22" fmla="*/ 233 w 338"/>
                      <a:gd name="T23" fmla="*/ 346 h 365"/>
                      <a:gd name="T24" fmla="*/ 169 w 338"/>
                      <a:gd name="T25" fmla="*/ 313 h 365"/>
                      <a:gd name="T26" fmla="*/ 103 w 338"/>
                      <a:gd name="T27" fmla="*/ 346 h 3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338" h="365">
                        <a:moveTo>
                          <a:pt x="338" y="265"/>
                        </a:moveTo>
                        <a:lnTo>
                          <a:pt x="0" y="265"/>
                        </a:lnTo>
                        <a:lnTo>
                          <a:pt x="0" y="58"/>
                        </a:lnTo>
                        <a:lnTo>
                          <a:pt x="338" y="58"/>
                        </a:lnTo>
                        <a:lnTo>
                          <a:pt x="338" y="265"/>
                        </a:lnTo>
                        <a:moveTo>
                          <a:pt x="169" y="365"/>
                        </a:moveTo>
                        <a:lnTo>
                          <a:pt x="169" y="265"/>
                        </a:lnTo>
                        <a:moveTo>
                          <a:pt x="169" y="0"/>
                        </a:moveTo>
                        <a:lnTo>
                          <a:pt x="169" y="20"/>
                        </a:lnTo>
                        <a:moveTo>
                          <a:pt x="0" y="20"/>
                        </a:moveTo>
                        <a:lnTo>
                          <a:pt x="338" y="20"/>
                        </a:lnTo>
                        <a:moveTo>
                          <a:pt x="233" y="346"/>
                        </a:moveTo>
                        <a:lnTo>
                          <a:pt x="169" y="313"/>
                        </a:lnTo>
                        <a:lnTo>
                          <a:pt x="103" y="346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tx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</p:grpSp>
      <p:grpSp>
        <p:nvGrpSpPr>
          <p:cNvPr id="4" name="Groep 3">
            <a:extLst>
              <a:ext uri="{FF2B5EF4-FFF2-40B4-BE49-F238E27FC236}">
                <a16:creationId xmlns:a16="http://schemas.microsoft.com/office/drawing/2014/main" id="{62F2F695-A2C9-6944-B551-5F2599C46FBD}"/>
              </a:ext>
            </a:extLst>
          </p:cNvPr>
          <p:cNvGrpSpPr/>
          <p:nvPr/>
        </p:nvGrpSpPr>
        <p:grpSpPr>
          <a:xfrm>
            <a:off x="3248594" y="3355301"/>
            <a:ext cx="3513866" cy="753894"/>
            <a:chOff x="3248594" y="3355301"/>
            <a:chExt cx="3513866" cy="753894"/>
          </a:xfrm>
        </p:grpSpPr>
        <p:grpSp>
          <p:nvGrpSpPr>
            <p:cNvPr id="130" name="Groep 129">
              <a:extLst>
                <a:ext uri="{FF2B5EF4-FFF2-40B4-BE49-F238E27FC236}">
                  <a16:creationId xmlns:a16="http://schemas.microsoft.com/office/drawing/2014/main" id="{C703B8CC-00DE-BC4C-98CC-4E7A292BE0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8594" y="3372869"/>
              <a:ext cx="1053853" cy="682514"/>
              <a:chOff x="3519946" y="4856034"/>
              <a:chExt cx="1402934" cy="908591"/>
            </a:xfrm>
          </p:grpSpPr>
          <p:sp>
            <p:nvSpPr>
              <p:cNvPr id="204" name="Prostokąt 52">
                <a:extLst>
                  <a:ext uri="{FF2B5EF4-FFF2-40B4-BE49-F238E27FC236}">
                    <a16:creationId xmlns:a16="http://schemas.microsoft.com/office/drawing/2014/main" id="{C3EC60D2-A4A9-0B45-9DC5-86BEA31172E5}"/>
                  </a:ext>
                </a:extLst>
              </p:cNvPr>
              <p:cNvSpPr/>
              <p:nvPr/>
            </p:nvSpPr>
            <p:spPr>
              <a:xfrm>
                <a:off x="3519946" y="5420368"/>
                <a:ext cx="1402934" cy="344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/>
                  <a:t>Product Owner</a:t>
                </a:r>
              </a:p>
            </p:txBody>
          </p:sp>
          <p:grpSp>
            <p:nvGrpSpPr>
              <p:cNvPr id="205" name="Grupa 10">
                <a:extLst>
                  <a:ext uri="{FF2B5EF4-FFF2-40B4-BE49-F238E27FC236}">
                    <a16:creationId xmlns:a16="http://schemas.microsoft.com/office/drawing/2014/main" id="{1B22101D-D131-B74F-A2BD-7E3E52349D65}"/>
                  </a:ext>
                </a:extLst>
              </p:cNvPr>
              <p:cNvGrpSpPr/>
              <p:nvPr/>
            </p:nvGrpSpPr>
            <p:grpSpPr>
              <a:xfrm>
                <a:off x="3808293" y="4856034"/>
                <a:ext cx="832921" cy="574131"/>
                <a:chOff x="2505225" y="2137608"/>
                <a:chExt cx="832921" cy="574131"/>
              </a:xfrm>
            </p:grpSpPr>
            <p:sp>
              <p:nvSpPr>
                <p:cNvPr id="206" name="Freeform 10">
                  <a:extLst>
                    <a:ext uri="{FF2B5EF4-FFF2-40B4-BE49-F238E27FC236}">
                      <a16:creationId xmlns:a16="http://schemas.microsoft.com/office/drawing/2014/main" id="{0B6E7481-1827-D441-B9D9-ECB7BE9FC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05225" y="2137608"/>
                  <a:ext cx="416940" cy="570297"/>
                </a:xfrm>
                <a:custGeom>
                  <a:avLst/>
                  <a:gdLst>
                    <a:gd name="T0" fmla="*/ 1 w 184"/>
                    <a:gd name="T1" fmla="*/ 252 h 252"/>
                    <a:gd name="T2" fmla="*/ 9 w 184"/>
                    <a:gd name="T3" fmla="*/ 190 h 252"/>
                    <a:gd name="T4" fmla="*/ 38 w 184"/>
                    <a:gd name="T5" fmla="*/ 162 h 252"/>
                    <a:gd name="T6" fmla="*/ 64 w 184"/>
                    <a:gd name="T7" fmla="*/ 150 h 252"/>
                    <a:gd name="T8" fmla="*/ 93 w 184"/>
                    <a:gd name="T9" fmla="*/ 132 h 252"/>
                    <a:gd name="T10" fmla="*/ 84 w 184"/>
                    <a:gd name="T11" fmla="*/ 103 h 252"/>
                    <a:gd name="T12" fmla="*/ 77 w 184"/>
                    <a:gd name="T13" fmla="*/ 89 h 252"/>
                    <a:gd name="T14" fmla="*/ 75 w 184"/>
                    <a:gd name="T15" fmla="*/ 56 h 252"/>
                    <a:gd name="T16" fmla="*/ 76 w 184"/>
                    <a:gd name="T17" fmla="*/ 32 h 252"/>
                    <a:gd name="T18" fmla="*/ 88 w 184"/>
                    <a:gd name="T19" fmla="*/ 13 h 252"/>
                    <a:gd name="T20" fmla="*/ 101 w 184"/>
                    <a:gd name="T21" fmla="*/ 4 h 252"/>
                    <a:gd name="T22" fmla="*/ 114 w 184"/>
                    <a:gd name="T23" fmla="*/ 1 h 252"/>
                    <a:gd name="T24" fmla="*/ 129 w 184"/>
                    <a:gd name="T25" fmla="*/ 0 h 252"/>
                    <a:gd name="T26" fmla="*/ 148 w 184"/>
                    <a:gd name="T27" fmla="*/ 7 h 252"/>
                    <a:gd name="T28" fmla="*/ 168 w 184"/>
                    <a:gd name="T29" fmla="*/ 29 h 252"/>
                    <a:gd name="T30" fmla="*/ 170 w 184"/>
                    <a:gd name="T31" fmla="*/ 43 h 252"/>
                    <a:gd name="T32" fmla="*/ 169 w 184"/>
                    <a:gd name="T33" fmla="*/ 56 h 252"/>
                    <a:gd name="T34" fmla="*/ 172 w 184"/>
                    <a:gd name="T35" fmla="*/ 72 h 252"/>
                    <a:gd name="T36" fmla="*/ 160 w 184"/>
                    <a:gd name="T37" fmla="*/ 103 h 252"/>
                    <a:gd name="T38" fmla="*/ 154 w 184"/>
                    <a:gd name="T39" fmla="*/ 123 h 252"/>
                    <a:gd name="T40" fmla="*/ 158 w 184"/>
                    <a:gd name="T41" fmla="*/ 141 h 252"/>
                    <a:gd name="T42" fmla="*/ 184 w 184"/>
                    <a:gd name="T43" fmla="*/ 155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84" h="252">
                      <a:moveTo>
                        <a:pt x="1" y="252"/>
                      </a:moveTo>
                      <a:cubicBezTo>
                        <a:pt x="0" y="245"/>
                        <a:pt x="3" y="202"/>
                        <a:pt x="9" y="190"/>
                      </a:cubicBezTo>
                      <a:cubicBezTo>
                        <a:pt x="15" y="178"/>
                        <a:pt x="29" y="165"/>
                        <a:pt x="38" y="162"/>
                      </a:cubicBezTo>
                      <a:cubicBezTo>
                        <a:pt x="49" y="157"/>
                        <a:pt x="60" y="153"/>
                        <a:pt x="64" y="150"/>
                      </a:cubicBezTo>
                      <a:cubicBezTo>
                        <a:pt x="69" y="148"/>
                        <a:pt x="91" y="142"/>
                        <a:pt x="93" y="132"/>
                      </a:cubicBezTo>
                      <a:cubicBezTo>
                        <a:pt x="94" y="124"/>
                        <a:pt x="89" y="108"/>
                        <a:pt x="84" y="103"/>
                      </a:cubicBezTo>
                      <a:cubicBezTo>
                        <a:pt x="81" y="99"/>
                        <a:pt x="78" y="91"/>
                        <a:pt x="77" y="89"/>
                      </a:cubicBezTo>
                      <a:cubicBezTo>
                        <a:pt x="75" y="87"/>
                        <a:pt x="69" y="65"/>
                        <a:pt x="75" y="56"/>
                      </a:cubicBezTo>
                      <a:cubicBezTo>
                        <a:pt x="75" y="56"/>
                        <a:pt x="73" y="38"/>
                        <a:pt x="76" y="32"/>
                      </a:cubicBezTo>
                      <a:cubicBezTo>
                        <a:pt x="79" y="27"/>
                        <a:pt x="87" y="15"/>
                        <a:pt x="88" y="13"/>
                      </a:cubicBezTo>
                      <a:cubicBezTo>
                        <a:pt x="91" y="9"/>
                        <a:pt x="97" y="5"/>
                        <a:pt x="101" y="4"/>
                      </a:cubicBezTo>
                      <a:cubicBezTo>
                        <a:pt x="104" y="4"/>
                        <a:pt x="109" y="1"/>
                        <a:pt x="114" y="1"/>
                      </a:cubicBezTo>
                      <a:cubicBezTo>
                        <a:pt x="120" y="0"/>
                        <a:pt x="125" y="0"/>
                        <a:pt x="129" y="0"/>
                      </a:cubicBezTo>
                      <a:cubicBezTo>
                        <a:pt x="133" y="1"/>
                        <a:pt x="144" y="4"/>
                        <a:pt x="148" y="7"/>
                      </a:cubicBezTo>
                      <a:cubicBezTo>
                        <a:pt x="150" y="8"/>
                        <a:pt x="164" y="15"/>
                        <a:pt x="168" y="29"/>
                      </a:cubicBezTo>
                      <a:cubicBezTo>
                        <a:pt x="170" y="36"/>
                        <a:pt x="170" y="43"/>
                        <a:pt x="170" y="43"/>
                      </a:cubicBezTo>
                      <a:cubicBezTo>
                        <a:pt x="169" y="56"/>
                        <a:pt x="169" y="56"/>
                        <a:pt x="169" y="56"/>
                      </a:cubicBezTo>
                      <a:cubicBezTo>
                        <a:pt x="169" y="56"/>
                        <a:pt x="172" y="63"/>
                        <a:pt x="172" y="72"/>
                      </a:cubicBezTo>
                      <a:cubicBezTo>
                        <a:pt x="171" y="84"/>
                        <a:pt x="164" y="97"/>
                        <a:pt x="160" y="103"/>
                      </a:cubicBezTo>
                      <a:cubicBezTo>
                        <a:pt x="156" y="112"/>
                        <a:pt x="155" y="114"/>
                        <a:pt x="154" y="123"/>
                      </a:cubicBezTo>
                      <a:cubicBezTo>
                        <a:pt x="154" y="132"/>
                        <a:pt x="155" y="138"/>
                        <a:pt x="158" y="141"/>
                      </a:cubicBezTo>
                      <a:cubicBezTo>
                        <a:pt x="162" y="145"/>
                        <a:pt x="179" y="153"/>
                        <a:pt x="184" y="155"/>
                      </a:cubicBezTo>
                    </a:path>
                  </a:pathLst>
                </a:custGeom>
                <a:noFill/>
                <a:ln w="254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dirty="0"/>
                </a:p>
              </p:txBody>
            </p:sp>
            <p:sp>
              <p:nvSpPr>
                <p:cNvPr id="207" name="Freeform 11">
                  <a:extLst>
                    <a:ext uri="{FF2B5EF4-FFF2-40B4-BE49-F238E27FC236}">
                      <a16:creationId xmlns:a16="http://schemas.microsoft.com/office/drawing/2014/main" id="{1E39FF7A-C1B8-0F45-AD32-E27D2F0FF8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969130" y="2350391"/>
                  <a:ext cx="369016" cy="361348"/>
                </a:xfrm>
                <a:custGeom>
                  <a:avLst/>
                  <a:gdLst>
                    <a:gd name="T0" fmla="*/ 383 w 385"/>
                    <a:gd name="T1" fmla="*/ 0 h 377"/>
                    <a:gd name="T2" fmla="*/ 102 w 385"/>
                    <a:gd name="T3" fmla="*/ 0 h 377"/>
                    <a:gd name="T4" fmla="*/ 385 w 385"/>
                    <a:gd name="T5" fmla="*/ 0 h 377"/>
                    <a:gd name="T6" fmla="*/ 284 w 385"/>
                    <a:gd name="T7" fmla="*/ 94 h 377"/>
                    <a:gd name="T8" fmla="*/ 284 w 385"/>
                    <a:gd name="T9" fmla="*/ 377 h 377"/>
                    <a:gd name="T10" fmla="*/ 385 w 385"/>
                    <a:gd name="T11" fmla="*/ 283 h 377"/>
                    <a:gd name="T12" fmla="*/ 385 w 385"/>
                    <a:gd name="T13" fmla="*/ 0 h 377"/>
                    <a:gd name="T14" fmla="*/ 102 w 385"/>
                    <a:gd name="T15" fmla="*/ 0 h 377"/>
                    <a:gd name="T16" fmla="*/ 0 w 385"/>
                    <a:gd name="T17" fmla="*/ 94 h 377"/>
                    <a:gd name="T18" fmla="*/ 284 w 385"/>
                    <a:gd name="T19" fmla="*/ 94 h 377"/>
                    <a:gd name="T20" fmla="*/ 0 w 385"/>
                    <a:gd name="T21" fmla="*/ 94 h 377"/>
                    <a:gd name="T22" fmla="*/ 0 w 385"/>
                    <a:gd name="T23" fmla="*/ 377 h 377"/>
                    <a:gd name="T24" fmla="*/ 284 w 385"/>
                    <a:gd name="T25" fmla="*/ 377 h 377"/>
                    <a:gd name="T26" fmla="*/ 284 w 385"/>
                    <a:gd name="T27" fmla="*/ 158 h 377"/>
                    <a:gd name="T28" fmla="*/ 90 w 385"/>
                    <a:gd name="T29" fmla="*/ 96 h 377"/>
                    <a:gd name="T30" fmla="*/ 90 w 385"/>
                    <a:gd name="T31" fmla="*/ 238 h 377"/>
                    <a:gd name="T32" fmla="*/ 147 w 385"/>
                    <a:gd name="T33" fmla="*/ 214 h 377"/>
                    <a:gd name="T34" fmla="*/ 201 w 385"/>
                    <a:gd name="T35" fmla="*/ 238 h 377"/>
                    <a:gd name="T36" fmla="*/ 201 w 385"/>
                    <a:gd name="T37" fmla="*/ 96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85" h="377">
                      <a:moveTo>
                        <a:pt x="383" y="0"/>
                      </a:moveTo>
                      <a:lnTo>
                        <a:pt x="102" y="0"/>
                      </a:lnTo>
                      <a:moveTo>
                        <a:pt x="385" y="0"/>
                      </a:moveTo>
                      <a:lnTo>
                        <a:pt x="284" y="94"/>
                      </a:lnTo>
                      <a:moveTo>
                        <a:pt x="284" y="377"/>
                      </a:moveTo>
                      <a:lnTo>
                        <a:pt x="385" y="283"/>
                      </a:lnTo>
                      <a:lnTo>
                        <a:pt x="385" y="0"/>
                      </a:lnTo>
                      <a:moveTo>
                        <a:pt x="102" y="0"/>
                      </a:moveTo>
                      <a:lnTo>
                        <a:pt x="0" y="94"/>
                      </a:lnTo>
                      <a:moveTo>
                        <a:pt x="284" y="94"/>
                      </a:moveTo>
                      <a:lnTo>
                        <a:pt x="0" y="94"/>
                      </a:lnTo>
                      <a:lnTo>
                        <a:pt x="0" y="377"/>
                      </a:lnTo>
                      <a:lnTo>
                        <a:pt x="284" y="377"/>
                      </a:lnTo>
                      <a:lnTo>
                        <a:pt x="284" y="158"/>
                      </a:lnTo>
                      <a:moveTo>
                        <a:pt x="90" y="96"/>
                      </a:moveTo>
                      <a:lnTo>
                        <a:pt x="90" y="238"/>
                      </a:lnTo>
                      <a:lnTo>
                        <a:pt x="147" y="214"/>
                      </a:lnTo>
                      <a:lnTo>
                        <a:pt x="201" y="238"/>
                      </a:lnTo>
                      <a:lnTo>
                        <a:pt x="201" y="96"/>
                      </a:lnTo>
                    </a:path>
                  </a:pathLst>
                </a:custGeom>
                <a:noFill/>
                <a:ln w="254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dirty="0"/>
                </a:p>
              </p:txBody>
            </p:sp>
          </p:grpSp>
        </p:grpSp>
        <p:grpSp>
          <p:nvGrpSpPr>
            <p:cNvPr id="137" name="Groep 136">
              <a:extLst>
                <a:ext uri="{FF2B5EF4-FFF2-40B4-BE49-F238E27FC236}">
                  <a16:creationId xmlns:a16="http://schemas.microsoft.com/office/drawing/2014/main" id="{F96562EE-9083-964F-819F-30AD8447E0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17954" y="3355301"/>
              <a:ext cx="1084107" cy="691819"/>
              <a:chOff x="7250442" y="2995616"/>
              <a:chExt cx="1443209" cy="920979"/>
            </a:xfrm>
          </p:grpSpPr>
          <p:sp>
            <p:nvSpPr>
              <p:cNvPr id="168" name="Prostokąt 37893">
                <a:extLst>
                  <a:ext uri="{FF2B5EF4-FFF2-40B4-BE49-F238E27FC236}">
                    <a16:creationId xmlns:a16="http://schemas.microsoft.com/office/drawing/2014/main" id="{D15DCC2E-F0A2-7441-9A75-583A69E494E7}"/>
                  </a:ext>
                </a:extLst>
              </p:cNvPr>
              <p:cNvSpPr/>
              <p:nvPr/>
            </p:nvSpPr>
            <p:spPr>
              <a:xfrm>
                <a:off x="7250442" y="3582771"/>
                <a:ext cx="1443209" cy="333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/>
                  <a:t>Scrum Master</a:t>
                </a:r>
              </a:p>
            </p:txBody>
          </p:sp>
          <p:grpSp>
            <p:nvGrpSpPr>
              <p:cNvPr id="169" name="Grupa 2053">
                <a:extLst>
                  <a:ext uri="{FF2B5EF4-FFF2-40B4-BE49-F238E27FC236}">
                    <a16:creationId xmlns:a16="http://schemas.microsoft.com/office/drawing/2014/main" id="{B6D1E851-209A-1149-B450-34E528BE30AD}"/>
                  </a:ext>
                </a:extLst>
              </p:cNvPr>
              <p:cNvGrpSpPr/>
              <p:nvPr/>
            </p:nvGrpSpPr>
            <p:grpSpPr>
              <a:xfrm>
                <a:off x="7687825" y="2995616"/>
                <a:ext cx="768199" cy="637211"/>
                <a:chOff x="7334250" y="1947863"/>
                <a:chExt cx="1238250" cy="1027112"/>
              </a:xfrm>
            </p:grpSpPr>
            <p:sp>
              <p:nvSpPr>
                <p:cNvPr id="170" name="Freeform 41">
                  <a:extLst>
                    <a:ext uri="{FF2B5EF4-FFF2-40B4-BE49-F238E27FC236}">
                      <a16:creationId xmlns:a16="http://schemas.microsoft.com/office/drawing/2014/main" id="{8385C07C-62A9-724E-BFE7-8C1A7CFDB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34250" y="1947863"/>
                  <a:ext cx="646112" cy="947737"/>
                </a:xfrm>
                <a:custGeom>
                  <a:avLst/>
                  <a:gdLst>
                    <a:gd name="T0" fmla="*/ 1 w 172"/>
                    <a:gd name="T1" fmla="*/ 253 h 253"/>
                    <a:gd name="T2" fmla="*/ 9 w 172"/>
                    <a:gd name="T3" fmla="*/ 190 h 253"/>
                    <a:gd name="T4" fmla="*/ 38 w 172"/>
                    <a:gd name="T5" fmla="*/ 162 h 253"/>
                    <a:gd name="T6" fmla="*/ 64 w 172"/>
                    <a:gd name="T7" fmla="*/ 151 h 253"/>
                    <a:gd name="T8" fmla="*/ 93 w 172"/>
                    <a:gd name="T9" fmla="*/ 132 h 253"/>
                    <a:gd name="T10" fmla="*/ 84 w 172"/>
                    <a:gd name="T11" fmla="*/ 103 h 253"/>
                    <a:gd name="T12" fmla="*/ 77 w 172"/>
                    <a:gd name="T13" fmla="*/ 89 h 253"/>
                    <a:gd name="T14" fmla="*/ 75 w 172"/>
                    <a:gd name="T15" fmla="*/ 56 h 253"/>
                    <a:gd name="T16" fmla="*/ 76 w 172"/>
                    <a:gd name="T17" fmla="*/ 32 h 253"/>
                    <a:gd name="T18" fmla="*/ 88 w 172"/>
                    <a:gd name="T19" fmla="*/ 13 h 253"/>
                    <a:gd name="T20" fmla="*/ 101 w 172"/>
                    <a:gd name="T21" fmla="*/ 5 h 253"/>
                    <a:gd name="T22" fmla="*/ 114 w 172"/>
                    <a:gd name="T23" fmla="*/ 1 h 253"/>
                    <a:gd name="T24" fmla="*/ 129 w 172"/>
                    <a:gd name="T25" fmla="*/ 0 h 253"/>
                    <a:gd name="T26" fmla="*/ 148 w 172"/>
                    <a:gd name="T27" fmla="*/ 7 h 253"/>
                    <a:gd name="T28" fmla="*/ 168 w 172"/>
                    <a:gd name="T29" fmla="*/ 29 h 253"/>
                    <a:gd name="T30" fmla="*/ 170 w 172"/>
                    <a:gd name="T31" fmla="*/ 43 h 253"/>
                    <a:gd name="T32" fmla="*/ 169 w 172"/>
                    <a:gd name="T33" fmla="*/ 56 h 253"/>
                    <a:gd name="T34" fmla="*/ 172 w 172"/>
                    <a:gd name="T35" fmla="*/ 73 h 253"/>
                    <a:gd name="T36" fmla="*/ 160 w 172"/>
                    <a:gd name="T37" fmla="*/ 103 h 253"/>
                    <a:gd name="T38" fmla="*/ 154 w 172"/>
                    <a:gd name="T39" fmla="*/ 123 h 253"/>
                    <a:gd name="T40" fmla="*/ 158 w 172"/>
                    <a:gd name="T41" fmla="*/ 141 h 253"/>
                    <a:gd name="T42" fmla="*/ 171 w 172"/>
                    <a:gd name="T43" fmla="*/ 149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72" h="253">
                      <a:moveTo>
                        <a:pt x="1" y="253"/>
                      </a:moveTo>
                      <a:cubicBezTo>
                        <a:pt x="0" y="245"/>
                        <a:pt x="3" y="202"/>
                        <a:pt x="9" y="190"/>
                      </a:cubicBezTo>
                      <a:cubicBezTo>
                        <a:pt x="15" y="179"/>
                        <a:pt x="29" y="166"/>
                        <a:pt x="38" y="162"/>
                      </a:cubicBezTo>
                      <a:cubicBezTo>
                        <a:pt x="49" y="157"/>
                        <a:pt x="60" y="153"/>
                        <a:pt x="64" y="151"/>
                      </a:cubicBezTo>
                      <a:cubicBezTo>
                        <a:pt x="69" y="148"/>
                        <a:pt x="92" y="142"/>
                        <a:pt x="93" y="132"/>
                      </a:cubicBezTo>
                      <a:cubicBezTo>
                        <a:pt x="94" y="124"/>
                        <a:pt x="89" y="108"/>
                        <a:pt x="84" y="103"/>
                      </a:cubicBezTo>
                      <a:cubicBezTo>
                        <a:pt x="81" y="99"/>
                        <a:pt x="78" y="91"/>
                        <a:pt x="77" y="89"/>
                      </a:cubicBezTo>
                      <a:cubicBezTo>
                        <a:pt x="75" y="87"/>
                        <a:pt x="69" y="65"/>
                        <a:pt x="75" y="56"/>
                      </a:cubicBezTo>
                      <a:cubicBezTo>
                        <a:pt x="75" y="56"/>
                        <a:pt x="73" y="38"/>
                        <a:pt x="76" y="32"/>
                      </a:cubicBezTo>
                      <a:cubicBezTo>
                        <a:pt x="79" y="27"/>
                        <a:pt x="87" y="15"/>
                        <a:pt x="88" y="13"/>
                      </a:cubicBezTo>
                      <a:cubicBezTo>
                        <a:pt x="91" y="9"/>
                        <a:pt x="97" y="5"/>
                        <a:pt x="101" y="5"/>
                      </a:cubicBezTo>
                      <a:cubicBezTo>
                        <a:pt x="104" y="4"/>
                        <a:pt x="109" y="1"/>
                        <a:pt x="114" y="1"/>
                      </a:cubicBezTo>
                      <a:cubicBezTo>
                        <a:pt x="120" y="0"/>
                        <a:pt x="125" y="0"/>
                        <a:pt x="129" y="0"/>
                      </a:cubicBezTo>
                      <a:cubicBezTo>
                        <a:pt x="133" y="1"/>
                        <a:pt x="144" y="4"/>
                        <a:pt x="148" y="7"/>
                      </a:cubicBezTo>
                      <a:cubicBezTo>
                        <a:pt x="150" y="8"/>
                        <a:pt x="164" y="15"/>
                        <a:pt x="168" y="29"/>
                      </a:cubicBezTo>
                      <a:cubicBezTo>
                        <a:pt x="170" y="36"/>
                        <a:pt x="170" y="43"/>
                        <a:pt x="170" y="43"/>
                      </a:cubicBezTo>
                      <a:cubicBezTo>
                        <a:pt x="169" y="56"/>
                        <a:pt x="169" y="56"/>
                        <a:pt x="169" y="56"/>
                      </a:cubicBezTo>
                      <a:cubicBezTo>
                        <a:pt x="169" y="56"/>
                        <a:pt x="172" y="64"/>
                        <a:pt x="172" y="73"/>
                      </a:cubicBezTo>
                      <a:cubicBezTo>
                        <a:pt x="171" y="84"/>
                        <a:pt x="164" y="97"/>
                        <a:pt x="160" y="103"/>
                      </a:cubicBezTo>
                      <a:cubicBezTo>
                        <a:pt x="156" y="113"/>
                        <a:pt x="155" y="114"/>
                        <a:pt x="154" y="123"/>
                      </a:cubicBezTo>
                      <a:cubicBezTo>
                        <a:pt x="154" y="132"/>
                        <a:pt x="155" y="138"/>
                        <a:pt x="158" y="141"/>
                      </a:cubicBezTo>
                      <a:cubicBezTo>
                        <a:pt x="160" y="143"/>
                        <a:pt x="165" y="146"/>
                        <a:pt x="171" y="149"/>
                      </a:cubicBezTo>
                    </a:path>
                  </a:pathLst>
                </a:custGeom>
                <a:noFill/>
                <a:ln w="254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dirty="0"/>
                </a:p>
              </p:txBody>
            </p:sp>
            <p:sp>
              <p:nvSpPr>
                <p:cNvPr id="171" name="Line 42">
                  <a:extLst>
                    <a:ext uri="{FF2B5EF4-FFF2-40B4-BE49-F238E27FC236}">
                      <a16:creationId xmlns:a16="http://schemas.microsoft.com/office/drawing/2014/main" id="{25E0799F-E4BD-F249-8B88-BE00B4DBD3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4350" y="2540000"/>
                  <a:ext cx="0" cy="0"/>
                </a:xfrm>
                <a:prstGeom prst="line">
                  <a:avLst/>
                </a:prstGeom>
                <a:noFill/>
                <a:ln w="254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dirty="0"/>
                </a:p>
              </p:txBody>
            </p:sp>
            <p:sp>
              <p:nvSpPr>
                <p:cNvPr id="172" name="Freeform 43">
                  <a:extLst>
                    <a:ext uri="{FF2B5EF4-FFF2-40B4-BE49-F238E27FC236}">
                      <a16:creationId xmlns:a16="http://schemas.microsoft.com/office/drawing/2014/main" id="{3C96BAF7-2407-344C-A864-99F83E21D16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29538" y="2479675"/>
                  <a:ext cx="842962" cy="495300"/>
                </a:xfrm>
                <a:custGeom>
                  <a:avLst/>
                  <a:gdLst>
                    <a:gd name="T0" fmla="*/ 133 w 225"/>
                    <a:gd name="T1" fmla="*/ 1 h 132"/>
                    <a:gd name="T2" fmla="*/ 32 w 225"/>
                    <a:gd name="T3" fmla="*/ 45 h 132"/>
                    <a:gd name="T4" fmla="*/ 11 w 225"/>
                    <a:gd name="T5" fmla="*/ 46 h 132"/>
                    <a:gd name="T6" fmla="*/ 11 w 225"/>
                    <a:gd name="T7" fmla="*/ 82 h 132"/>
                    <a:gd name="T8" fmla="*/ 32 w 225"/>
                    <a:gd name="T9" fmla="*/ 83 h 132"/>
                    <a:gd name="T10" fmla="*/ 130 w 225"/>
                    <a:gd name="T11" fmla="*/ 127 h 132"/>
                    <a:gd name="T12" fmla="*/ 136 w 225"/>
                    <a:gd name="T13" fmla="*/ 1 h 132"/>
                    <a:gd name="T14" fmla="*/ 104 w 225"/>
                    <a:gd name="T15" fmla="*/ 65 h 132"/>
                    <a:gd name="T16" fmla="*/ 136 w 225"/>
                    <a:gd name="T17" fmla="*/ 128 h 132"/>
                    <a:gd name="T18" fmla="*/ 167 w 225"/>
                    <a:gd name="T19" fmla="*/ 65 h 132"/>
                    <a:gd name="T20" fmla="*/ 136 w 225"/>
                    <a:gd name="T21" fmla="*/ 1 h 132"/>
                    <a:gd name="T22" fmla="*/ 105 w 225"/>
                    <a:gd name="T23" fmla="*/ 82 h 132"/>
                    <a:gd name="T24" fmla="*/ 131 w 225"/>
                    <a:gd name="T25" fmla="*/ 77 h 132"/>
                    <a:gd name="T26" fmla="*/ 133 w 225"/>
                    <a:gd name="T27" fmla="*/ 54 h 132"/>
                    <a:gd name="T28" fmla="*/ 106 w 225"/>
                    <a:gd name="T29" fmla="*/ 48 h 132"/>
                    <a:gd name="T30" fmla="*/ 40 w 225"/>
                    <a:gd name="T31" fmla="*/ 86 h 132"/>
                    <a:gd name="T32" fmla="*/ 60 w 225"/>
                    <a:gd name="T33" fmla="*/ 120 h 132"/>
                    <a:gd name="T34" fmla="*/ 88 w 225"/>
                    <a:gd name="T35" fmla="*/ 109 h 132"/>
                    <a:gd name="T36" fmla="*/ 183 w 225"/>
                    <a:gd name="T37" fmla="*/ 30 h 132"/>
                    <a:gd name="T38" fmla="*/ 190 w 225"/>
                    <a:gd name="T39" fmla="*/ 64 h 132"/>
                    <a:gd name="T40" fmla="*/ 183 w 225"/>
                    <a:gd name="T41" fmla="*/ 99 h 132"/>
                    <a:gd name="T42" fmla="*/ 198 w 225"/>
                    <a:gd name="T43" fmla="*/ 111 h 132"/>
                    <a:gd name="T44" fmla="*/ 208 w 225"/>
                    <a:gd name="T45" fmla="*/ 64 h 132"/>
                    <a:gd name="T46" fmla="*/ 198 w 225"/>
                    <a:gd name="T47" fmla="*/ 17 h 132"/>
                    <a:gd name="T48" fmla="*/ 212 w 225"/>
                    <a:gd name="T49" fmla="*/ 128 h 132"/>
                    <a:gd name="T50" fmla="*/ 225 w 225"/>
                    <a:gd name="T51" fmla="*/ 64 h 132"/>
                    <a:gd name="T52" fmla="*/ 212 w 225"/>
                    <a:gd name="T53" fmla="*/ 0 h 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25" h="132">
                      <a:moveTo>
                        <a:pt x="133" y="1"/>
                      </a:moveTo>
                      <a:cubicBezTo>
                        <a:pt x="127" y="1"/>
                        <a:pt x="32" y="45"/>
                        <a:pt x="32" y="45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1" y="46"/>
                        <a:pt x="0" y="64"/>
                        <a:pt x="11" y="82"/>
                      </a:cubicBezTo>
                      <a:cubicBezTo>
                        <a:pt x="21" y="82"/>
                        <a:pt x="32" y="83"/>
                        <a:pt x="32" y="83"/>
                      </a:cubicBezTo>
                      <a:cubicBezTo>
                        <a:pt x="32" y="83"/>
                        <a:pt x="137" y="132"/>
                        <a:pt x="130" y="127"/>
                      </a:cubicBezTo>
                      <a:moveTo>
                        <a:pt x="136" y="1"/>
                      </a:moveTo>
                      <a:cubicBezTo>
                        <a:pt x="118" y="1"/>
                        <a:pt x="104" y="30"/>
                        <a:pt x="104" y="65"/>
                      </a:cubicBezTo>
                      <a:cubicBezTo>
                        <a:pt x="104" y="100"/>
                        <a:pt x="118" y="128"/>
                        <a:pt x="136" y="128"/>
                      </a:cubicBezTo>
                      <a:cubicBezTo>
                        <a:pt x="153" y="128"/>
                        <a:pt x="167" y="100"/>
                        <a:pt x="167" y="65"/>
                      </a:cubicBezTo>
                      <a:cubicBezTo>
                        <a:pt x="167" y="30"/>
                        <a:pt x="153" y="1"/>
                        <a:pt x="136" y="1"/>
                      </a:cubicBezTo>
                      <a:close/>
                      <a:moveTo>
                        <a:pt x="105" y="82"/>
                      </a:moveTo>
                      <a:cubicBezTo>
                        <a:pt x="105" y="82"/>
                        <a:pt x="121" y="79"/>
                        <a:pt x="131" y="77"/>
                      </a:cubicBezTo>
                      <a:cubicBezTo>
                        <a:pt x="141" y="75"/>
                        <a:pt x="140" y="57"/>
                        <a:pt x="133" y="54"/>
                      </a:cubicBezTo>
                      <a:cubicBezTo>
                        <a:pt x="129" y="52"/>
                        <a:pt x="106" y="48"/>
                        <a:pt x="106" y="48"/>
                      </a:cubicBezTo>
                      <a:moveTo>
                        <a:pt x="40" y="86"/>
                      </a:moveTo>
                      <a:cubicBezTo>
                        <a:pt x="37" y="102"/>
                        <a:pt x="46" y="117"/>
                        <a:pt x="60" y="120"/>
                      </a:cubicBezTo>
                      <a:cubicBezTo>
                        <a:pt x="71" y="123"/>
                        <a:pt x="82" y="118"/>
                        <a:pt x="88" y="109"/>
                      </a:cubicBezTo>
                      <a:moveTo>
                        <a:pt x="183" y="30"/>
                      </a:moveTo>
                      <a:cubicBezTo>
                        <a:pt x="187" y="39"/>
                        <a:pt x="190" y="51"/>
                        <a:pt x="190" y="64"/>
                      </a:cubicBezTo>
                      <a:cubicBezTo>
                        <a:pt x="190" y="78"/>
                        <a:pt x="187" y="90"/>
                        <a:pt x="183" y="99"/>
                      </a:cubicBezTo>
                      <a:moveTo>
                        <a:pt x="198" y="111"/>
                      </a:moveTo>
                      <a:cubicBezTo>
                        <a:pt x="204" y="99"/>
                        <a:pt x="208" y="82"/>
                        <a:pt x="208" y="64"/>
                      </a:cubicBezTo>
                      <a:cubicBezTo>
                        <a:pt x="208" y="46"/>
                        <a:pt x="204" y="30"/>
                        <a:pt x="198" y="17"/>
                      </a:cubicBezTo>
                      <a:moveTo>
                        <a:pt x="212" y="128"/>
                      </a:moveTo>
                      <a:cubicBezTo>
                        <a:pt x="220" y="111"/>
                        <a:pt x="225" y="89"/>
                        <a:pt x="225" y="64"/>
                      </a:cubicBezTo>
                      <a:cubicBezTo>
                        <a:pt x="225" y="40"/>
                        <a:pt x="220" y="17"/>
                        <a:pt x="212" y="0"/>
                      </a:cubicBezTo>
                    </a:path>
                  </a:pathLst>
                </a:custGeom>
                <a:noFill/>
                <a:ln w="254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dirty="0"/>
                </a:p>
              </p:txBody>
            </p:sp>
          </p:grpSp>
        </p:grpSp>
        <p:grpSp>
          <p:nvGrpSpPr>
            <p:cNvPr id="138" name="Groep 137">
              <a:extLst>
                <a:ext uri="{FF2B5EF4-FFF2-40B4-BE49-F238E27FC236}">
                  <a16:creationId xmlns:a16="http://schemas.microsoft.com/office/drawing/2014/main" id="{0C55D3F2-CA3C-0741-B569-F59AB1E67F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17566" y="3369403"/>
              <a:ext cx="944894" cy="739792"/>
              <a:chOff x="3187201" y="3353835"/>
              <a:chExt cx="1257882" cy="984842"/>
            </a:xfrm>
          </p:grpSpPr>
          <p:sp>
            <p:nvSpPr>
              <p:cNvPr id="164" name="Prostokąt 63">
                <a:extLst>
                  <a:ext uri="{FF2B5EF4-FFF2-40B4-BE49-F238E27FC236}">
                    <a16:creationId xmlns:a16="http://schemas.microsoft.com/office/drawing/2014/main" id="{54CE6D11-6BDF-1649-BBBE-B13AE066D962}"/>
                  </a:ext>
                </a:extLst>
              </p:cNvPr>
              <p:cNvSpPr/>
              <p:nvPr/>
            </p:nvSpPr>
            <p:spPr>
              <a:xfrm>
                <a:off x="3187201" y="4004853"/>
                <a:ext cx="1257882" cy="3338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 err="1"/>
                  <a:t>Ontwikkelaars</a:t>
                </a:r>
                <a:endParaRPr lang="en-US" sz="1000" dirty="0"/>
              </a:p>
            </p:txBody>
          </p:sp>
          <p:grpSp>
            <p:nvGrpSpPr>
              <p:cNvPr id="165" name="Grupa 37">
                <a:extLst>
                  <a:ext uri="{FF2B5EF4-FFF2-40B4-BE49-F238E27FC236}">
                    <a16:creationId xmlns:a16="http://schemas.microsoft.com/office/drawing/2014/main" id="{3470707D-C9B3-8243-9461-8E10EFADB4A4}"/>
                  </a:ext>
                </a:extLst>
              </p:cNvPr>
              <p:cNvGrpSpPr/>
              <p:nvPr/>
            </p:nvGrpSpPr>
            <p:grpSpPr>
              <a:xfrm>
                <a:off x="3397945" y="3353835"/>
                <a:ext cx="817428" cy="664559"/>
                <a:chOff x="1011238" y="3811588"/>
                <a:chExt cx="1222375" cy="993775"/>
              </a:xfrm>
            </p:grpSpPr>
            <p:sp>
              <p:nvSpPr>
                <p:cNvPr id="166" name="Freeform 6">
                  <a:extLst>
                    <a:ext uri="{FF2B5EF4-FFF2-40B4-BE49-F238E27FC236}">
                      <a16:creationId xmlns:a16="http://schemas.microsoft.com/office/drawing/2014/main" id="{3431D63A-E870-F442-AEE5-E36C80F4BCD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11238" y="3811588"/>
                  <a:ext cx="1222375" cy="600075"/>
                </a:xfrm>
                <a:custGeom>
                  <a:avLst/>
                  <a:gdLst>
                    <a:gd name="T0" fmla="*/ 221 w 326"/>
                    <a:gd name="T1" fmla="*/ 99 h 160"/>
                    <a:gd name="T2" fmla="*/ 242 w 326"/>
                    <a:gd name="T3" fmla="*/ 86 h 160"/>
                    <a:gd name="T4" fmla="*/ 241 w 326"/>
                    <a:gd name="T5" fmla="*/ 82 h 160"/>
                    <a:gd name="T6" fmla="*/ 220 w 326"/>
                    <a:gd name="T7" fmla="*/ 77 h 160"/>
                    <a:gd name="T8" fmla="*/ 227 w 326"/>
                    <a:gd name="T9" fmla="*/ 19 h 160"/>
                    <a:gd name="T10" fmla="*/ 239 w 326"/>
                    <a:gd name="T11" fmla="*/ 10 h 160"/>
                    <a:gd name="T12" fmla="*/ 245 w 326"/>
                    <a:gd name="T13" fmla="*/ 9 h 160"/>
                    <a:gd name="T14" fmla="*/ 250 w 326"/>
                    <a:gd name="T15" fmla="*/ 6 h 160"/>
                    <a:gd name="T16" fmla="*/ 258 w 326"/>
                    <a:gd name="T17" fmla="*/ 6 h 160"/>
                    <a:gd name="T18" fmla="*/ 288 w 326"/>
                    <a:gd name="T19" fmla="*/ 30 h 160"/>
                    <a:gd name="T20" fmla="*/ 288 w 326"/>
                    <a:gd name="T21" fmla="*/ 78 h 160"/>
                    <a:gd name="T22" fmla="*/ 272 w 326"/>
                    <a:gd name="T23" fmla="*/ 81 h 160"/>
                    <a:gd name="T24" fmla="*/ 272 w 326"/>
                    <a:gd name="T25" fmla="*/ 82 h 160"/>
                    <a:gd name="T26" fmla="*/ 277 w 326"/>
                    <a:gd name="T27" fmla="*/ 92 h 160"/>
                    <a:gd name="T28" fmla="*/ 292 w 326"/>
                    <a:gd name="T29" fmla="*/ 100 h 160"/>
                    <a:gd name="T30" fmla="*/ 312 w 326"/>
                    <a:gd name="T31" fmla="*/ 110 h 160"/>
                    <a:gd name="T32" fmla="*/ 322 w 326"/>
                    <a:gd name="T33" fmla="*/ 125 h 160"/>
                    <a:gd name="T34" fmla="*/ 325 w 326"/>
                    <a:gd name="T35" fmla="*/ 158 h 160"/>
                    <a:gd name="T36" fmla="*/ 221 w 326"/>
                    <a:gd name="T37" fmla="*/ 118 h 160"/>
                    <a:gd name="T38" fmla="*/ 209 w 326"/>
                    <a:gd name="T39" fmla="*/ 113 h 160"/>
                    <a:gd name="T40" fmla="*/ 190 w 326"/>
                    <a:gd name="T41" fmla="*/ 103 h 160"/>
                    <a:gd name="T42" fmla="*/ 187 w 326"/>
                    <a:gd name="T43" fmla="*/ 90 h 160"/>
                    <a:gd name="T44" fmla="*/ 191 w 326"/>
                    <a:gd name="T45" fmla="*/ 75 h 160"/>
                    <a:gd name="T46" fmla="*/ 200 w 326"/>
                    <a:gd name="T47" fmla="*/ 53 h 160"/>
                    <a:gd name="T48" fmla="*/ 198 w 326"/>
                    <a:gd name="T49" fmla="*/ 41 h 160"/>
                    <a:gd name="T50" fmla="*/ 199 w 326"/>
                    <a:gd name="T51" fmla="*/ 32 h 160"/>
                    <a:gd name="T52" fmla="*/ 197 w 326"/>
                    <a:gd name="T53" fmla="*/ 21 h 160"/>
                    <a:gd name="T54" fmla="*/ 183 w 326"/>
                    <a:gd name="T55" fmla="*/ 5 h 160"/>
                    <a:gd name="T56" fmla="*/ 169 w 326"/>
                    <a:gd name="T57" fmla="*/ 1 h 160"/>
                    <a:gd name="T58" fmla="*/ 159 w 326"/>
                    <a:gd name="T59" fmla="*/ 1 h 160"/>
                    <a:gd name="T60" fmla="*/ 149 w 326"/>
                    <a:gd name="T61" fmla="*/ 4 h 160"/>
                    <a:gd name="T62" fmla="*/ 140 w 326"/>
                    <a:gd name="T63" fmla="*/ 10 h 160"/>
                    <a:gd name="T64" fmla="*/ 131 w 326"/>
                    <a:gd name="T65" fmla="*/ 24 h 160"/>
                    <a:gd name="T66" fmla="*/ 130 w 326"/>
                    <a:gd name="T67" fmla="*/ 41 h 160"/>
                    <a:gd name="T68" fmla="*/ 131 w 326"/>
                    <a:gd name="T69" fmla="*/ 65 h 160"/>
                    <a:gd name="T70" fmla="*/ 137 w 326"/>
                    <a:gd name="T71" fmla="*/ 75 h 160"/>
                    <a:gd name="T72" fmla="*/ 143 w 326"/>
                    <a:gd name="T73" fmla="*/ 96 h 160"/>
                    <a:gd name="T74" fmla="*/ 122 w 326"/>
                    <a:gd name="T75" fmla="*/ 110 h 160"/>
                    <a:gd name="T76" fmla="*/ 103 w 326"/>
                    <a:gd name="T77" fmla="*/ 118 h 160"/>
                    <a:gd name="T78" fmla="*/ 109 w 326"/>
                    <a:gd name="T79" fmla="*/ 95 h 160"/>
                    <a:gd name="T80" fmla="*/ 100 w 326"/>
                    <a:gd name="T81" fmla="*/ 89 h 160"/>
                    <a:gd name="T82" fmla="*/ 98 w 326"/>
                    <a:gd name="T83" fmla="*/ 78 h 160"/>
                    <a:gd name="T84" fmla="*/ 101 w 326"/>
                    <a:gd name="T85" fmla="*/ 65 h 160"/>
                    <a:gd name="T86" fmla="*/ 109 w 326"/>
                    <a:gd name="T87" fmla="*/ 46 h 160"/>
                    <a:gd name="T88" fmla="*/ 107 w 326"/>
                    <a:gd name="T89" fmla="*/ 36 h 160"/>
                    <a:gd name="T90" fmla="*/ 108 w 326"/>
                    <a:gd name="T91" fmla="*/ 27 h 160"/>
                    <a:gd name="T92" fmla="*/ 107 w 326"/>
                    <a:gd name="T93" fmla="*/ 18 h 160"/>
                    <a:gd name="T94" fmla="*/ 94 w 326"/>
                    <a:gd name="T95" fmla="*/ 4 h 160"/>
                    <a:gd name="T96" fmla="*/ 82 w 326"/>
                    <a:gd name="T97" fmla="*/ 0 h 160"/>
                    <a:gd name="T98" fmla="*/ 73 w 326"/>
                    <a:gd name="T99" fmla="*/ 0 h 160"/>
                    <a:gd name="T100" fmla="*/ 64 w 326"/>
                    <a:gd name="T101" fmla="*/ 3 h 160"/>
                    <a:gd name="T102" fmla="*/ 56 w 326"/>
                    <a:gd name="T103" fmla="*/ 8 h 160"/>
                    <a:gd name="T104" fmla="*/ 48 w 326"/>
                    <a:gd name="T105" fmla="*/ 21 h 160"/>
                    <a:gd name="T106" fmla="*/ 47 w 326"/>
                    <a:gd name="T107" fmla="*/ 36 h 160"/>
                    <a:gd name="T108" fmla="*/ 49 w 326"/>
                    <a:gd name="T109" fmla="*/ 57 h 160"/>
                    <a:gd name="T110" fmla="*/ 53 w 326"/>
                    <a:gd name="T111" fmla="*/ 65 h 160"/>
                    <a:gd name="T112" fmla="*/ 59 w 326"/>
                    <a:gd name="T113" fmla="*/ 84 h 160"/>
                    <a:gd name="T114" fmla="*/ 41 w 326"/>
                    <a:gd name="T115" fmla="*/ 95 h 160"/>
                    <a:gd name="T116" fmla="*/ 24 w 326"/>
                    <a:gd name="T117" fmla="*/ 103 h 160"/>
                    <a:gd name="T118" fmla="*/ 6 w 326"/>
                    <a:gd name="T119" fmla="*/ 120 h 160"/>
                    <a:gd name="T120" fmla="*/ 1 w 326"/>
                    <a:gd name="T121" fmla="*/ 160 h 1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326" h="160">
                      <a:moveTo>
                        <a:pt x="221" y="99"/>
                      </a:moveTo>
                      <a:cubicBezTo>
                        <a:pt x="224" y="98"/>
                        <a:pt x="241" y="92"/>
                        <a:pt x="242" y="86"/>
                      </a:cubicBezTo>
                      <a:cubicBezTo>
                        <a:pt x="242" y="85"/>
                        <a:pt x="242" y="84"/>
                        <a:pt x="241" y="82"/>
                      </a:cubicBezTo>
                      <a:cubicBezTo>
                        <a:pt x="231" y="81"/>
                        <a:pt x="220" y="80"/>
                        <a:pt x="220" y="77"/>
                      </a:cubicBezTo>
                      <a:cubicBezTo>
                        <a:pt x="218" y="73"/>
                        <a:pt x="216" y="32"/>
                        <a:pt x="227" y="19"/>
                      </a:cubicBezTo>
                      <a:cubicBezTo>
                        <a:pt x="231" y="14"/>
                        <a:pt x="235" y="12"/>
                        <a:pt x="239" y="10"/>
                      </a:cubicBezTo>
                      <a:cubicBezTo>
                        <a:pt x="241" y="9"/>
                        <a:pt x="244" y="9"/>
                        <a:pt x="245" y="9"/>
                      </a:cubicBezTo>
                      <a:cubicBezTo>
                        <a:pt x="246" y="8"/>
                        <a:pt x="248" y="7"/>
                        <a:pt x="250" y="6"/>
                      </a:cubicBezTo>
                      <a:cubicBezTo>
                        <a:pt x="255" y="5"/>
                        <a:pt x="258" y="6"/>
                        <a:pt x="258" y="6"/>
                      </a:cubicBezTo>
                      <a:cubicBezTo>
                        <a:pt x="258" y="6"/>
                        <a:pt x="284" y="9"/>
                        <a:pt x="288" y="30"/>
                      </a:cubicBezTo>
                      <a:cubicBezTo>
                        <a:pt x="293" y="51"/>
                        <a:pt x="294" y="70"/>
                        <a:pt x="288" y="78"/>
                      </a:cubicBezTo>
                      <a:cubicBezTo>
                        <a:pt x="285" y="79"/>
                        <a:pt x="278" y="80"/>
                        <a:pt x="272" y="81"/>
                      </a:cubicBezTo>
                      <a:cubicBezTo>
                        <a:pt x="272" y="81"/>
                        <a:pt x="272" y="82"/>
                        <a:pt x="272" y="82"/>
                      </a:cubicBezTo>
                      <a:cubicBezTo>
                        <a:pt x="271" y="87"/>
                        <a:pt x="275" y="90"/>
                        <a:pt x="277" y="92"/>
                      </a:cubicBezTo>
                      <a:cubicBezTo>
                        <a:pt x="279" y="95"/>
                        <a:pt x="289" y="99"/>
                        <a:pt x="292" y="100"/>
                      </a:cubicBezTo>
                      <a:cubicBezTo>
                        <a:pt x="293" y="101"/>
                        <a:pt x="309" y="108"/>
                        <a:pt x="312" y="110"/>
                      </a:cubicBezTo>
                      <a:cubicBezTo>
                        <a:pt x="316" y="113"/>
                        <a:pt x="321" y="119"/>
                        <a:pt x="322" y="125"/>
                      </a:cubicBezTo>
                      <a:cubicBezTo>
                        <a:pt x="324" y="137"/>
                        <a:pt x="326" y="154"/>
                        <a:pt x="325" y="158"/>
                      </a:cubicBezTo>
                      <a:moveTo>
                        <a:pt x="221" y="118"/>
                      </a:moveTo>
                      <a:cubicBezTo>
                        <a:pt x="215" y="116"/>
                        <a:pt x="210" y="113"/>
                        <a:pt x="209" y="113"/>
                      </a:cubicBezTo>
                      <a:cubicBezTo>
                        <a:pt x="205" y="111"/>
                        <a:pt x="193" y="106"/>
                        <a:pt x="190" y="103"/>
                      </a:cubicBezTo>
                      <a:cubicBezTo>
                        <a:pt x="188" y="101"/>
                        <a:pt x="187" y="96"/>
                        <a:pt x="187" y="90"/>
                      </a:cubicBezTo>
                      <a:cubicBezTo>
                        <a:pt x="188" y="83"/>
                        <a:pt x="189" y="82"/>
                        <a:pt x="191" y="75"/>
                      </a:cubicBezTo>
                      <a:cubicBezTo>
                        <a:pt x="194" y="71"/>
                        <a:pt x="199" y="61"/>
                        <a:pt x="200" y="53"/>
                      </a:cubicBezTo>
                      <a:cubicBezTo>
                        <a:pt x="201" y="47"/>
                        <a:pt x="198" y="41"/>
                        <a:pt x="198" y="41"/>
                      </a:cubicBezTo>
                      <a:cubicBezTo>
                        <a:pt x="199" y="32"/>
                        <a:pt x="199" y="32"/>
                        <a:pt x="199" y="32"/>
                      </a:cubicBezTo>
                      <a:cubicBezTo>
                        <a:pt x="199" y="32"/>
                        <a:pt x="199" y="27"/>
                        <a:pt x="197" y="21"/>
                      </a:cubicBezTo>
                      <a:cubicBezTo>
                        <a:pt x="195" y="12"/>
                        <a:pt x="185" y="7"/>
                        <a:pt x="183" y="5"/>
                      </a:cubicBezTo>
                      <a:cubicBezTo>
                        <a:pt x="180" y="3"/>
                        <a:pt x="172" y="1"/>
                        <a:pt x="169" y="1"/>
                      </a:cubicBezTo>
                      <a:cubicBezTo>
                        <a:pt x="166" y="0"/>
                        <a:pt x="162" y="1"/>
                        <a:pt x="159" y="1"/>
                      </a:cubicBezTo>
                      <a:cubicBezTo>
                        <a:pt x="155" y="1"/>
                        <a:pt x="151" y="4"/>
                        <a:pt x="149" y="4"/>
                      </a:cubicBezTo>
                      <a:cubicBezTo>
                        <a:pt x="146" y="4"/>
                        <a:pt x="141" y="8"/>
                        <a:pt x="140" y="10"/>
                      </a:cubicBezTo>
                      <a:cubicBezTo>
                        <a:pt x="139" y="11"/>
                        <a:pt x="133" y="20"/>
                        <a:pt x="131" y="24"/>
                      </a:cubicBezTo>
                      <a:cubicBezTo>
                        <a:pt x="129" y="28"/>
                        <a:pt x="130" y="41"/>
                        <a:pt x="130" y="41"/>
                      </a:cubicBezTo>
                      <a:cubicBezTo>
                        <a:pt x="126" y="47"/>
                        <a:pt x="130" y="64"/>
                        <a:pt x="131" y="65"/>
                      </a:cubicBezTo>
                      <a:cubicBezTo>
                        <a:pt x="132" y="67"/>
                        <a:pt x="134" y="72"/>
                        <a:pt x="137" y="75"/>
                      </a:cubicBezTo>
                      <a:cubicBezTo>
                        <a:pt x="140" y="79"/>
                        <a:pt x="144" y="90"/>
                        <a:pt x="143" y="96"/>
                      </a:cubicBezTo>
                      <a:cubicBezTo>
                        <a:pt x="142" y="103"/>
                        <a:pt x="125" y="108"/>
                        <a:pt x="122" y="110"/>
                      </a:cubicBezTo>
                      <a:cubicBezTo>
                        <a:pt x="119" y="111"/>
                        <a:pt x="111" y="114"/>
                        <a:pt x="103" y="118"/>
                      </a:cubicBezTo>
                      <a:moveTo>
                        <a:pt x="109" y="95"/>
                      </a:moveTo>
                      <a:cubicBezTo>
                        <a:pt x="105" y="93"/>
                        <a:pt x="102" y="91"/>
                        <a:pt x="100" y="89"/>
                      </a:cubicBezTo>
                      <a:cubicBezTo>
                        <a:pt x="99" y="87"/>
                        <a:pt x="97" y="84"/>
                        <a:pt x="98" y="78"/>
                      </a:cubicBezTo>
                      <a:cubicBezTo>
                        <a:pt x="98" y="72"/>
                        <a:pt x="99" y="71"/>
                        <a:pt x="101" y="65"/>
                      </a:cubicBezTo>
                      <a:cubicBezTo>
                        <a:pt x="104" y="61"/>
                        <a:pt x="108" y="53"/>
                        <a:pt x="109" y="46"/>
                      </a:cubicBezTo>
                      <a:cubicBezTo>
                        <a:pt x="109" y="40"/>
                        <a:pt x="107" y="36"/>
                        <a:pt x="107" y="36"/>
                      </a:cubicBezTo>
                      <a:cubicBezTo>
                        <a:pt x="108" y="27"/>
                        <a:pt x="108" y="27"/>
                        <a:pt x="108" y="27"/>
                      </a:cubicBezTo>
                      <a:cubicBezTo>
                        <a:pt x="108" y="27"/>
                        <a:pt x="108" y="23"/>
                        <a:pt x="107" y="18"/>
                      </a:cubicBezTo>
                      <a:cubicBezTo>
                        <a:pt x="104" y="10"/>
                        <a:pt x="95" y="5"/>
                        <a:pt x="94" y="4"/>
                      </a:cubicBezTo>
                      <a:cubicBezTo>
                        <a:pt x="92" y="3"/>
                        <a:pt x="84" y="1"/>
                        <a:pt x="82" y="0"/>
                      </a:cubicBezTo>
                      <a:cubicBezTo>
                        <a:pt x="79" y="0"/>
                        <a:pt x="76" y="0"/>
                        <a:pt x="73" y="0"/>
                      </a:cubicBezTo>
                      <a:cubicBezTo>
                        <a:pt x="69" y="1"/>
                        <a:pt x="66" y="3"/>
                        <a:pt x="64" y="3"/>
                      </a:cubicBezTo>
                      <a:cubicBezTo>
                        <a:pt x="62" y="3"/>
                        <a:pt x="57" y="6"/>
                        <a:pt x="56" y="8"/>
                      </a:cubicBezTo>
                      <a:cubicBezTo>
                        <a:pt x="55" y="10"/>
                        <a:pt x="50" y="17"/>
                        <a:pt x="48" y="21"/>
                      </a:cubicBezTo>
                      <a:cubicBezTo>
                        <a:pt x="47" y="24"/>
                        <a:pt x="47" y="36"/>
                        <a:pt x="47" y="36"/>
                      </a:cubicBezTo>
                      <a:cubicBezTo>
                        <a:pt x="44" y="41"/>
                        <a:pt x="48" y="55"/>
                        <a:pt x="49" y="57"/>
                      </a:cubicBezTo>
                      <a:cubicBezTo>
                        <a:pt x="49" y="58"/>
                        <a:pt x="51" y="63"/>
                        <a:pt x="53" y="65"/>
                      </a:cubicBezTo>
                      <a:cubicBezTo>
                        <a:pt x="56" y="68"/>
                        <a:pt x="60" y="78"/>
                        <a:pt x="59" y="84"/>
                      </a:cubicBezTo>
                      <a:cubicBezTo>
                        <a:pt x="58" y="90"/>
                        <a:pt x="44" y="94"/>
                        <a:pt x="41" y="95"/>
                      </a:cubicBezTo>
                      <a:cubicBezTo>
                        <a:pt x="38" y="97"/>
                        <a:pt x="31" y="100"/>
                        <a:pt x="24" y="103"/>
                      </a:cubicBezTo>
                      <a:cubicBezTo>
                        <a:pt x="19" y="105"/>
                        <a:pt x="10" y="113"/>
                        <a:pt x="6" y="120"/>
                      </a:cubicBezTo>
                      <a:cubicBezTo>
                        <a:pt x="2" y="128"/>
                        <a:pt x="0" y="155"/>
                        <a:pt x="1" y="160"/>
                      </a:cubicBezTo>
                    </a:path>
                  </a:pathLst>
                </a:custGeom>
                <a:noFill/>
                <a:ln w="254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dirty="0"/>
                </a:p>
              </p:txBody>
            </p:sp>
            <p:sp>
              <p:nvSpPr>
                <p:cNvPr id="167" name="Freeform 9">
                  <a:extLst>
                    <a:ext uri="{FF2B5EF4-FFF2-40B4-BE49-F238E27FC236}">
                      <a16:creationId xmlns:a16="http://schemas.microsoft.com/office/drawing/2014/main" id="{A27F5C2A-3AEA-D14F-AE06-F07C41DE2F1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247775" y="4325938"/>
                  <a:ext cx="754063" cy="479425"/>
                </a:xfrm>
                <a:custGeom>
                  <a:avLst/>
                  <a:gdLst>
                    <a:gd name="T0" fmla="*/ 182 w 201"/>
                    <a:gd name="T1" fmla="*/ 26 h 128"/>
                    <a:gd name="T2" fmla="*/ 182 w 201"/>
                    <a:gd name="T3" fmla="*/ 109 h 128"/>
                    <a:gd name="T4" fmla="*/ 182 w 201"/>
                    <a:gd name="T5" fmla="*/ 8 h 128"/>
                    <a:gd name="T6" fmla="*/ 174 w 201"/>
                    <a:gd name="T7" fmla="*/ 0 h 128"/>
                    <a:gd name="T8" fmla="*/ 26 w 201"/>
                    <a:gd name="T9" fmla="*/ 0 h 128"/>
                    <a:gd name="T10" fmla="*/ 18 w 201"/>
                    <a:gd name="T11" fmla="*/ 8 h 128"/>
                    <a:gd name="T12" fmla="*/ 18 w 201"/>
                    <a:gd name="T13" fmla="*/ 109 h 128"/>
                    <a:gd name="T14" fmla="*/ 163 w 201"/>
                    <a:gd name="T15" fmla="*/ 109 h 128"/>
                    <a:gd name="T16" fmla="*/ 163 w 201"/>
                    <a:gd name="T17" fmla="*/ 22 h 128"/>
                    <a:gd name="T18" fmla="*/ 163 w 201"/>
                    <a:gd name="T19" fmla="*/ 22 h 128"/>
                    <a:gd name="T20" fmla="*/ 38 w 201"/>
                    <a:gd name="T21" fmla="*/ 22 h 128"/>
                    <a:gd name="T22" fmla="*/ 37 w 201"/>
                    <a:gd name="T23" fmla="*/ 22 h 128"/>
                    <a:gd name="T24" fmla="*/ 37 w 201"/>
                    <a:gd name="T25" fmla="*/ 109 h 128"/>
                    <a:gd name="T26" fmla="*/ 0 w 201"/>
                    <a:gd name="T27" fmla="*/ 112 h 128"/>
                    <a:gd name="T28" fmla="*/ 0 w 201"/>
                    <a:gd name="T29" fmla="*/ 120 h 128"/>
                    <a:gd name="T30" fmla="*/ 7 w 201"/>
                    <a:gd name="T31" fmla="*/ 128 h 128"/>
                    <a:gd name="T32" fmla="*/ 193 w 201"/>
                    <a:gd name="T33" fmla="*/ 128 h 128"/>
                    <a:gd name="T34" fmla="*/ 201 w 201"/>
                    <a:gd name="T35" fmla="*/ 120 h 128"/>
                    <a:gd name="T36" fmla="*/ 201 w 201"/>
                    <a:gd name="T37" fmla="*/ 112 h 128"/>
                    <a:gd name="T38" fmla="*/ 0 w 201"/>
                    <a:gd name="T39" fmla="*/ 112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01" h="128">
                      <a:moveTo>
                        <a:pt x="182" y="26"/>
                      </a:moveTo>
                      <a:cubicBezTo>
                        <a:pt x="182" y="109"/>
                        <a:pt x="182" y="109"/>
                        <a:pt x="182" y="109"/>
                      </a:cubicBezTo>
                      <a:moveTo>
                        <a:pt x="182" y="8"/>
                      </a:moveTo>
                      <a:cubicBezTo>
                        <a:pt x="182" y="4"/>
                        <a:pt x="179" y="0"/>
                        <a:pt x="174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2" y="0"/>
                        <a:pt x="18" y="4"/>
                        <a:pt x="18" y="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moveTo>
                        <a:pt x="163" y="109"/>
                      </a:moveTo>
                      <a:cubicBezTo>
                        <a:pt x="163" y="22"/>
                        <a:pt x="163" y="22"/>
                        <a:pt x="163" y="22"/>
                      </a:cubicBezTo>
                      <a:cubicBezTo>
                        <a:pt x="163" y="22"/>
                        <a:pt x="163" y="22"/>
                        <a:pt x="163" y="22"/>
                      </a:cubicBezTo>
                      <a:cubicBezTo>
                        <a:pt x="38" y="22"/>
                        <a:pt x="38" y="22"/>
                        <a:pt x="38" y="22"/>
                      </a:cubicBezTo>
                      <a:cubicBezTo>
                        <a:pt x="38" y="22"/>
                        <a:pt x="37" y="22"/>
                        <a:pt x="37" y="22"/>
                      </a:cubicBezTo>
                      <a:cubicBezTo>
                        <a:pt x="37" y="109"/>
                        <a:pt x="37" y="109"/>
                        <a:pt x="37" y="109"/>
                      </a:cubicBezTo>
                      <a:moveTo>
                        <a:pt x="0" y="112"/>
                      </a:move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0" y="124"/>
                        <a:pt x="3" y="128"/>
                        <a:pt x="7" y="128"/>
                      </a:cubicBezTo>
                      <a:cubicBezTo>
                        <a:pt x="193" y="128"/>
                        <a:pt x="193" y="128"/>
                        <a:pt x="193" y="128"/>
                      </a:cubicBezTo>
                      <a:cubicBezTo>
                        <a:pt x="197" y="128"/>
                        <a:pt x="201" y="124"/>
                        <a:pt x="201" y="120"/>
                      </a:cubicBezTo>
                      <a:cubicBezTo>
                        <a:pt x="201" y="112"/>
                        <a:pt x="201" y="112"/>
                        <a:pt x="201" y="112"/>
                      </a:cubicBezTo>
                      <a:lnTo>
                        <a:pt x="0" y="112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100" dirty="0"/>
                </a:p>
              </p:txBody>
            </p:sp>
          </p:grpSp>
        </p:grpSp>
      </p:grpSp>
      <p:grpSp>
        <p:nvGrpSpPr>
          <p:cNvPr id="139" name="Groep 138">
            <a:extLst>
              <a:ext uri="{FF2B5EF4-FFF2-40B4-BE49-F238E27FC236}">
                <a16:creationId xmlns:a16="http://schemas.microsoft.com/office/drawing/2014/main" id="{192336C5-89E6-F849-8A82-869994D157E2}"/>
              </a:ext>
            </a:extLst>
          </p:cNvPr>
          <p:cNvGrpSpPr/>
          <p:nvPr/>
        </p:nvGrpSpPr>
        <p:grpSpPr>
          <a:xfrm>
            <a:off x="8282288" y="2488086"/>
            <a:ext cx="995044" cy="671640"/>
            <a:chOff x="7492331" y="2790009"/>
            <a:chExt cx="977028" cy="659479"/>
          </a:xfrm>
        </p:grpSpPr>
        <p:sp>
          <p:nvSpPr>
            <p:cNvPr id="162" name="Prostokąt 63">
              <a:extLst>
                <a:ext uri="{FF2B5EF4-FFF2-40B4-BE49-F238E27FC236}">
                  <a16:creationId xmlns:a16="http://schemas.microsoft.com/office/drawing/2014/main" id="{2FF631C1-D4D7-794D-9199-2226455152B6}"/>
                </a:ext>
              </a:extLst>
            </p:cNvPr>
            <p:cNvSpPr/>
            <p:nvPr/>
          </p:nvSpPr>
          <p:spPr>
            <a:xfrm>
              <a:off x="7492331" y="3230967"/>
              <a:ext cx="977028" cy="2185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000" dirty="0"/>
                <a:t>Daily Stand-Up</a:t>
              </a:r>
            </a:p>
          </p:txBody>
        </p:sp>
        <p:sp>
          <p:nvSpPr>
            <p:cNvPr id="163" name="Freeform 57">
              <a:extLst>
                <a:ext uri="{FF2B5EF4-FFF2-40B4-BE49-F238E27FC236}">
                  <a16:creationId xmlns:a16="http://schemas.microsoft.com/office/drawing/2014/main" id="{EB1D2F3A-DA3C-5846-A385-DA8320170EC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87505" y="2790009"/>
              <a:ext cx="447088" cy="440567"/>
            </a:xfrm>
            <a:custGeom>
              <a:avLst/>
              <a:gdLst>
                <a:gd name="T0" fmla="*/ 447 w 617"/>
                <a:gd name="T1" fmla="*/ 114 h 608"/>
                <a:gd name="T2" fmla="*/ 530 w 617"/>
                <a:gd name="T3" fmla="*/ 57 h 608"/>
                <a:gd name="T4" fmla="*/ 617 w 617"/>
                <a:gd name="T5" fmla="*/ 608 h 608"/>
                <a:gd name="T6" fmla="*/ 0 w 617"/>
                <a:gd name="T7" fmla="*/ 57 h 608"/>
                <a:gd name="T8" fmla="*/ 100 w 617"/>
                <a:gd name="T9" fmla="*/ 114 h 608"/>
                <a:gd name="T10" fmla="*/ 182 w 617"/>
                <a:gd name="T11" fmla="*/ 57 h 608"/>
                <a:gd name="T12" fmla="*/ 230 w 617"/>
                <a:gd name="T13" fmla="*/ 57 h 608"/>
                <a:gd name="T14" fmla="*/ 334 w 617"/>
                <a:gd name="T15" fmla="*/ 268 h 608"/>
                <a:gd name="T16" fmla="*/ 404 w 617"/>
                <a:gd name="T17" fmla="*/ 327 h 608"/>
                <a:gd name="T18" fmla="*/ 381 w 617"/>
                <a:gd name="T19" fmla="*/ 284 h 608"/>
                <a:gd name="T20" fmla="*/ 357 w 617"/>
                <a:gd name="T21" fmla="*/ 308 h 608"/>
                <a:gd name="T22" fmla="*/ 381 w 617"/>
                <a:gd name="T23" fmla="*/ 284 h 608"/>
                <a:gd name="T24" fmla="*/ 456 w 617"/>
                <a:gd name="T25" fmla="*/ 268 h 608"/>
                <a:gd name="T26" fmla="*/ 525 w 617"/>
                <a:gd name="T27" fmla="*/ 327 h 608"/>
                <a:gd name="T28" fmla="*/ 282 w 617"/>
                <a:gd name="T29" fmla="*/ 376 h 608"/>
                <a:gd name="T30" fmla="*/ 213 w 617"/>
                <a:gd name="T31" fmla="*/ 435 h 608"/>
                <a:gd name="T32" fmla="*/ 282 w 617"/>
                <a:gd name="T33" fmla="*/ 376 h 608"/>
                <a:gd name="T34" fmla="*/ 334 w 617"/>
                <a:gd name="T35" fmla="*/ 376 h 608"/>
                <a:gd name="T36" fmla="*/ 404 w 617"/>
                <a:gd name="T37" fmla="*/ 435 h 608"/>
                <a:gd name="T38" fmla="*/ 525 w 617"/>
                <a:gd name="T39" fmla="*/ 376 h 608"/>
                <a:gd name="T40" fmla="*/ 456 w 617"/>
                <a:gd name="T41" fmla="*/ 435 h 608"/>
                <a:gd name="T42" fmla="*/ 525 w 617"/>
                <a:gd name="T43" fmla="*/ 376 h 608"/>
                <a:gd name="T44" fmla="*/ 90 w 617"/>
                <a:gd name="T45" fmla="*/ 376 h 608"/>
                <a:gd name="T46" fmla="*/ 161 w 617"/>
                <a:gd name="T47" fmla="*/ 435 h 608"/>
                <a:gd name="T48" fmla="*/ 213 w 617"/>
                <a:gd name="T49" fmla="*/ 544 h 608"/>
                <a:gd name="T50" fmla="*/ 282 w 617"/>
                <a:gd name="T51" fmla="*/ 485 h 608"/>
                <a:gd name="T52" fmla="*/ 213 w 617"/>
                <a:gd name="T53" fmla="*/ 544 h 608"/>
                <a:gd name="T54" fmla="*/ 161 w 617"/>
                <a:gd name="T55" fmla="*/ 544 h 608"/>
                <a:gd name="T56" fmla="*/ 90 w 617"/>
                <a:gd name="T57" fmla="*/ 485 h 608"/>
                <a:gd name="T58" fmla="*/ 334 w 617"/>
                <a:gd name="T59" fmla="*/ 544 h 608"/>
                <a:gd name="T60" fmla="*/ 404 w 617"/>
                <a:gd name="T61" fmla="*/ 485 h 608"/>
                <a:gd name="T62" fmla="*/ 334 w 617"/>
                <a:gd name="T63" fmla="*/ 544 h 608"/>
                <a:gd name="T64" fmla="*/ 525 w 617"/>
                <a:gd name="T65" fmla="*/ 544 h 608"/>
                <a:gd name="T66" fmla="*/ 456 w 617"/>
                <a:gd name="T67" fmla="*/ 485 h 608"/>
                <a:gd name="T68" fmla="*/ 142 w 617"/>
                <a:gd name="T69" fmla="*/ 83 h 608"/>
                <a:gd name="T70" fmla="*/ 489 w 617"/>
                <a:gd name="T71" fmla="*/ 0 h 608"/>
                <a:gd name="T72" fmla="*/ 5 w 617"/>
                <a:gd name="T73" fmla="*/ 1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17" h="608">
                  <a:moveTo>
                    <a:pt x="447" y="57"/>
                  </a:moveTo>
                  <a:lnTo>
                    <a:pt x="447" y="114"/>
                  </a:lnTo>
                  <a:lnTo>
                    <a:pt x="530" y="114"/>
                  </a:lnTo>
                  <a:lnTo>
                    <a:pt x="530" y="57"/>
                  </a:lnTo>
                  <a:lnTo>
                    <a:pt x="617" y="57"/>
                  </a:lnTo>
                  <a:lnTo>
                    <a:pt x="617" y="608"/>
                  </a:lnTo>
                  <a:lnTo>
                    <a:pt x="0" y="608"/>
                  </a:lnTo>
                  <a:lnTo>
                    <a:pt x="0" y="57"/>
                  </a:lnTo>
                  <a:lnTo>
                    <a:pt x="100" y="57"/>
                  </a:lnTo>
                  <a:lnTo>
                    <a:pt x="100" y="114"/>
                  </a:lnTo>
                  <a:lnTo>
                    <a:pt x="182" y="114"/>
                  </a:lnTo>
                  <a:lnTo>
                    <a:pt x="182" y="57"/>
                  </a:lnTo>
                  <a:moveTo>
                    <a:pt x="400" y="57"/>
                  </a:moveTo>
                  <a:lnTo>
                    <a:pt x="230" y="57"/>
                  </a:lnTo>
                  <a:moveTo>
                    <a:pt x="404" y="268"/>
                  </a:moveTo>
                  <a:lnTo>
                    <a:pt x="334" y="268"/>
                  </a:lnTo>
                  <a:lnTo>
                    <a:pt x="334" y="327"/>
                  </a:lnTo>
                  <a:lnTo>
                    <a:pt x="404" y="327"/>
                  </a:lnTo>
                  <a:lnTo>
                    <a:pt x="404" y="268"/>
                  </a:lnTo>
                  <a:moveTo>
                    <a:pt x="381" y="284"/>
                  </a:moveTo>
                  <a:lnTo>
                    <a:pt x="357" y="284"/>
                  </a:lnTo>
                  <a:lnTo>
                    <a:pt x="357" y="308"/>
                  </a:lnTo>
                  <a:lnTo>
                    <a:pt x="381" y="308"/>
                  </a:lnTo>
                  <a:lnTo>
                    <a:pt x="381" y="284"/>
                  </a:lnTo>
                  <a:moveTo>
                    <a:pt x="525" y="268"/>
                  </a:moveTo>
                  <a:lnTo>
                    <a:pt x="456" y="268"/>
                  </a:lnTo>
                  <a:lnTo>
                    <a:pt x="456" y="327"/>
                  </a:lnTo>
                  <a:lnTo>
                    <a:pt x="525" y="327"/>
                  </a:lnTo>
                  <a:lnTo>
                    <a:pt x="525" y="268"/>
                  </a:lnTo>
                  <a:moveTo>
                    <a:pt x="282" y="376"/>
                  </a:moveTo>
                  <a:lnTo>
                    <a:pt x="213" y="376"/>
                  </a:lnTo>
                  <a:lnTo>
                    <a:pt x="213" y="435"/>
                  </a:lnTo>
                  <a:lnTo>
                    <a:pt x="282" y="435"/>
                  </a:lnTo>
                  <a:lnTo>
                    <a:pt x="282" y="376"/>
                  </a:lnTo>
                  <a:moveTo>
                    <a:pt x="404" y="376"/>
                  </a:moveTo>
                  <a:lnTo>
                    <a:pt x="334" y="376"/>
                  </a:lnTo>
                  <a:lnTo>
                    <a:pt x="334" y="435"/>
                  </a:lnTo>
                  <a:lnTo>
                    <a:pt x="404" y="435"/>
                  </a:lnTo>
                  <a:lnTo>
                    <a:pt x="404" y="376"/>
                  </a:lnTo>
                  <a:moveTo>
                    <a:pt x="525" y="376"/>
                  </a:moveTo>
                  <a:lnTo>
                    <a:pt x="456" y="376"/>
                  </a:lnTo>
                  <a:lnTo>
                    <a:pt x="456" y="435"/>
                  </a:lnTo>
                  <a:lnTo>
                    <a:pt x="525" y="435"/>
                  </a:lnTo>
                  <a:lnTo>
                    <a:pt x="525" y="376"/>
                  </a:lnTo>
                  <a:moveTo>
                    <a:pt x="161" y="376"/>
                  </a:moveTo>
                  <a:lnTo>
                    <a:pt x="90" y="376"/>
                  </a:lnTo>
                  <a:lnTo>
                    <a:pt x="90" y="435"/>
                  </a:lnTo>
                  <a:lnTo>
                    <a:pt x="161" y="435"/>
                  </a:lnTo>
                  <a:lnTo>
                    <a:pt x="161" y="376"/>
                  </a:lnTo>
                  <a:moveTo>
                    <a:pt x="213" y="544"/>
                  </a:moveTo>
                  <a:lnTo>
                    <a:pt x="282" y="544"/>
                  </a:lnTo>
                  <a:lnTo>
                    <a:pt x="282" y="485"/>
                  </a:lnTo>
                  <a:lnTo>
                    <a:pt x="213" y="485"/>
                  </a:lnTo>
                  <a:lnTo>
                    <a:pt x="213" y="544"/>
                  </a:lnTo>
                  <a:moveTo>
                    <a:pt x="90" y="544"/>
                  </a:moveTo>
                  <a:lnTo>
                    <a:pt x="161" y="544"/>
                  </a:lnTo>
                  <a:lnTo>
                    <a:pt x="161" y="485"/>
                  </a:lnTo>
                  <a:lnTo>
                    <a:pt x="90" y="485"/>
                  </a:lnTo>
                  <a:lnTo>
                    <a:pt x="90" y="544"/>
                  </a:lnTo>
                  <a:moveTo>
                    <a:pt x="334" y="544"/>
                  </a:moveTo>
                  <a:lnTo>
                    <a:pt x="404" y="544"/>
                  </a:lnTo>
                  <a:lnTo>
                    <a:pt x="404" y="485"/>
                  </a:lnTo>
                  <a:lnTo>
                    <a:pt x="334" y="485"/>
                  </a:lnTo>
                  <a:lnTo>
                    <a:pt x="334" y="544"/>
                  </a:lnTo>
                  <a:moveTo>
                    <a:pt x="456" y="544"/>
                  </a:moveTo>
                  <a:lnTo>
                    <a:pt x="525" y="544"/>
                  </a:lnTo>
                  <a:lnTo>
                    <a:pt x="525" y="485"/>
                  </a:lnTo>
                  <a:lnTo>
                    <a:pt x="456" y="485"/>
                  </a:lnTo>
                  <a:lnTo>
                    <a:pt x="456" y="544"/>
                  </a:lnTo>
                  <a:moveTo>
                    <a:pt x="142" y="83"/>
                  </a:moveTo>
                  <a:lnTo>
                    <a:pt x="142" y="0"/>
                  </a:lnTo>
                  <a:moveTo>
                    <a:pt x="489" y="0"/>
                  </a:moveTo>
                  <a:lnTo>
                    <a:pt x="489" y="83"/>
                  </a:lnTo>
                  <a:moveTo>
                    <a:pt x="5" y="192"/>
                  </a:moveTo>
                  <a:lnTo>
                    <a:pt x="549" y="192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7E998FE9-8517-574E-B20D-71D67364EBD2}"/>
              </a:ext>
            </a:extLst>
          </p:cNvPr>
          <p:cNvGrpSpPr/>
          <p:nvPr/>
        </p:nvGrpSpPr>
        <p:grpSpPr>
          <a:xfrm>
            <a:off x="5995454" y="2400558"/>
            <a:ext cx="4644643" cy="3395564"/>
            <a:chOff x="5995454" y="2400558"/>
            <a:chExt cx="4644643" cy="3395564"/>
          </a:xfrm>
        </p:grpSpPr>
        <p:grpSp>
          <p:nvGrpSpPr>
            <p:cNvPr id="136" name="Grupa 7">
              <a:extLst>
                <a:ext uri="{FF2B5EF4-FFF2-40B4-BE49-F238E27FC236}">
                  <a16:creationId xmlns:a16="http://schemas.microsoft.com/office/drawing/2014/main" id="{25513519-C3AD-544A-B456-B9D10EB33D9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95454" y="2400558"/>
              <a:ext cx="4644643" cy="3395564"/>
              <a:chOff x="1585913" y="1330304"/>
              <a:chExt cx="6286443" cy="4595834"/>
            </a:xfrm>
            <a:solidFill>
              <a:schemeClr val="accent1"/>
            </a:solidFill>
          </p:grpSpPr>
          <p:sp>
            <p:nvSpPr>
              <p:cNvPr id="173" name="Freeform 6">
                <a:extLst>
                  <a:ext uri="{FF2B5EF4-FFF2-40B4-BE49-F238E27FC236}">
                    <a16:creationId xmlns:a16="http://schemas.microsoft.com/office/drawing/2014/main" id="{4095DE18-11A6-474B-9984-F9DB28C4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5913" y="2406651"/>
                <a:ext cx="4640263" cy="3282950"/>
              </a:xfrm>
              <a:custGeom>
                <a:avLst/>
                <a:gdLst>
                  <a:gd name="T0" fmla="*/ 1864 w 1864"/>
                  <a:gd name="T1" fmla="*/ 659 h 1319"/>
                  <a:gd name="T2" fmla="*/ 1204 w 1864"/>
                  <a:gd name="T3" fmla="*/ 0 h 1319"/>
                  <a:gd name="T4" fmla="*/ 545 w 1864"/>
                  <a:gd name="T5" fmla="*/ 659 h 1319"/>
                  <a:gd name="T6" fmla="*/ 552 w 1864"/>
                  <a:gd name="T7" fmla="*/ 754 h 1319"/>
                  <a:gd name="T8" fmla="*/ 458 w 1864"/>
                  <a:gd name="T9" fmla="*/ 779 h 1319"/>
                  <a:gd name="T10" fmla="*/ 708 w 1864"/>
                  <a:gd name="T11" fmla="*/ 950 h 1319"/>
                  <a:gd name="T12" fmla="*/ 835 w 1864"/>
                  <a:gd name="T13" fmla="*/ 678 h 1319"/>
                  <a:gd name="T14" fmla="*/ 746 w 1864"/>
                  <a:gd name="T15" fmla="*/ 702 h 1319"/>
                  <a:gd name="T16" fmla="*/ 744 w 1864"/>
                  <a:gd name="T17" fmla="*/ 659 h 1319"/>
                  <a:gd name="T18" fmla="*/ 1204 w 1864"/>
                  <a:gd name="T19" fmla="*/ 198 h 1319"/>
                  <a:gd name="T20" fmla="*/ 1665 w 1864"/>
                  <a:gd name="T21" fmla="*/ 659 h 1319"/>
                  <a:gd name="T22" fmla="*/ 1206 w 1864"/>
                  <a:gd name="T23" fmla="*/ 1120 h 1319"/>
                  <a:gd name="T24" fmla="*/ 0 w 1864"/>
                  <a:gd name="T25" fmla="*/ 1120 h 1319"/>
                  <a:gd name="T26" fmla="*/ 0 w 1864"/>
                  <a:gd name="T27" fmla="*/ 1319 h 1319"/>
                  <a:gd name="T28" fmla="*/ 1207 w 1864"/>
                  <a:gd name="T29" fmla="*/ 1319 h 1319"/>
                  <a:gd name="T30" fmla="*/ 1864 w 1864"/>
                  <a:gd name="T31" fmla="*/ 659 h 1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4" h="1319">
                    <a:moveTo>
                      <a:pt x="1864" y="659"/>
                    </a:moveTo>
                    <a:cubicBezTo>
                      <a:pt x="1864" y="295"/>
                      <a:pt x="1569" y="0"/>
                      <a:pt x="1204" y="0"/>
                    </a:cubicBezTo>
                    <a:cubicBezTo>
                      <a:pt x="840" y="0"/>
                      <a:pt x="545" y="295"/>
                      <a:pt x="545" y="659"/>
                    </a:cubicBezTo>
                    <a:cubicBezTo>
                      <a:pt x="545" y="691"/>
                      <a:pt x="547" y="723"/>
                      <a:pt x="552" y="754"/>
                    </a:cubicBezTo>
                    <a:cubicBezTo>
                      <a:pt x="458" y="779"/>
                      <a:pt x="458" y="779"/>
                      <a:pt x="458" y="779"/>
                    </a:cubicBezTo>
                    <a:cubicBezTo>
                      <a:pt x="708" y="950"/>
                      <a:pt x="708" y="950"/>
                      <a:pt x="708" y="950"/>
                    </a:cubicBezTo>
                    <a:cubicBezTo>
                      <a:pt x="835" y="678"/>
                      <a:pt x="835" y="678"/>
                      <a:pt x="835" y="678"/>
                    </a:cubicBezTo>
                    <a:cubicBezTo>
                      <a:pt x="746" y="702"/>
                      <a:pt x="746" y="702"/>
                      <a:pt x="746" y="702"/>
                    </a:cubicBezTo>
                    <a:cubicBezTo>
                      <a:pt x="744" y="688"/>
                      <a:pt x="744" y="674"/>
                      <a:pt x="744" y="659"/>
                    </a:cubicBezTo>
                    <a:cubicBezTo>
                      <a:pt x="744" y="405"/>
                      <a:pt x="950" y="198"/>
                      <a:pt x="1204" y="198"/>
                    </a:cubicBezTo>
                    <a:cubicBezTo>
                      <a:pt x="1459" y="198"/>
                      <a:pt x="1665" y="405"/>
                      <a:pt x="1665" y="659"/>
                    </a:cubicBezTo>
                    <a:cubicBezTo>
                      <a:pt x="1665" y="913"/>
                      <a:pt x="1459" y="1119"/>
                      <a:pt x="1206" y="1120"/>
                    </a:cubicBezTo>
                    <a:cubicBezTo>
                      <a:pt x="0" y="1120"/>
                      <a:pt x="0" y="1120"/>
                      <a:pt x="0" y="1120"/>
                    </a:cubicBezTo>
                    <a:cubicBezTo>
                      <a:pt x="0" y="1319"/>
                      <a:pt x="0" y="1319"/>
                      <a:pt x="0" y="1319"/>
                    </a:cubicBezTo>
                    <a:cubicBezTo>
                      <a:pt x="1207" y="1319"/>
                      <a:pt x="1207" y="1319"/>
                      <a:pt x="1207" y="1319"/>
                    </a:cubicBezTo>
                    <a:cubicBezTo>
                      <a:pt x="1570" y="1318"/>
                      <a:pt x="1864" y="1023"/>
                      <a:pt x="1864" y="659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7">
                <a:extLst>
                  <a:ext uri="{FF2B5EF4-FFF2-40B4-BE49-F238E27FC236}">
                    <a16:creationId xmlns:a16="http://schemas.microsoft.com/office/drawing/2014/main" id="{BB87D845-F244-DD4B-814D-02E3991F9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6705" y="4957763"/>
                <a:ext cx="3295651" cy="968375"/>
              </a:xfrm>
              <a:custGeom>
                <a:avLst/>
                <a:gdLst>
                  <a:gd name="T0" fmla="*/ 1324 w 1324"/>
                  <a:gd name="T1" fmla="*/ 192 h 389"/>
                  <a:gd name="T2" fmla="*/ 1094 w 1324"/>
                  <a:gd name="T3" fmla="*/ 0 h 389"/>
                  <a:gd name="T4" fmla="*/ 1094 w 1324"/>
                  <a:gd name="T5" fmla="*/ 95 h 389"/>
                  <a:gd name="T6" fmla="*/ 468 w 1324"/>
                  <a:gd name="T7" fmla="*/ 95 h 389"/>
                  <a:gd name="T8" fmla="*/ 0 w 1324"/>
                  <a:gd name="T9" fmla="*/ 294 h 389"/>
                  <a:gd name="T10" fmla="*/ 0 w 1324"/>
                  <a:gd name="T11" fmla="*/ 294 h 389"/>
                  <a:gd name="T12" fmla="*/ 1094 w 1324"/>
                  <a:gd name="T13" fmla="*/ 294 h 389"/>
                  <a:gd name="T14" fmla="*/ 1094 w 1324"/>
                  <a:gd name="T15" fmla="*/ 389 h 389"/>
                  <a:gd name="T16" fmla="*/ 1324 w 1324"/>
                  <a:gd name="T17" fmla="*/ 192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24" h="389">
                    <a:moveTo>
                      <a:pt x="1324" y="192"/>
                    </a:moveTo>
                    <a:cubicBezTo>
                      <a:pt x="1094" y="0"/>
                      <a:pt x="1094" y="0"/>
                      <a:pt x="1094" y="0"/>
                    </a:cubicBezTo>
                    <a:cubicBezTo>
                      <a:pt x="1094" y="95"/>
                      <a:pt x="1094" y="95"/>
                      <a:pt x="1094" y="95"/>
                    </a:cubicBezTo>
                    <a:cubicBezTo>
                      <a:pt x="468" y="95"/>
                      <a:pt x="468" y="95"/>
                      <a:pt x="468" y="95"/>
                    </a:cubicBezTo>
                    <a:cubicBezTo>
                      <a:pt x="349" y="217"/>
                      <a:pt x="183" y="293"/>
                      <a:pt x="0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1094" y="294"/>
                      <a:pt x="1094" y="294"/>
                      <a:pt x="1094" y="294"/>
                    </a:cubicBezTo>
                    <a:cubicBezTo>
                      <a:pt x="1094" y="389"/>
                      <a:pt x="1094" y="389"/>
                      <a:pt x="1094" y="389"/>
                    </a:cubicBezTo>
                    <a:lnTo>
                      <a:pt x="1324" y="192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9">
                <a:extLst>
                  <a:ext uri="{FF2B5EF4-FFF2-40B4-BE49-F238E27FC236}">
                    <a16:creationId xmlns:a16="http://schemas.microsoft.com/office/drawing/2014/main" id="{1E9E271E-AB3A-9749-912F-66E1FBA369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06929" y="1330304"/>
                <a:ext cx="1499088" cy="1362807"/>
              </a:xfrm>
              <a:custGeom>
                <a:avLst/>
                <a:gdLst>
                  <a:gd name="T0" fmla="*/ 256 w 842"/>
                  <a:gd name="T1" fmla="*/ 765 h 765"/>
                  <a:gd name="T2" fmla="*/ 461 w 842"/>
                  <a:gd name="T3" fmla="*/ 671 h 765"/>
                  <a:gd name="T4" fmla="*/ 394 w 842"/>
                  <a:gd name="T5" fmla="*/ 671 h 765"/>
                  <a:gd name="T6" fmla="*/ 119 w 842"/>
                  <a:gd name="T7" fmla="*/ 395 h 765"/>
                  <a:gd name="T8" fmla="*/ 395 w 842"/>
                  <a:gd name="T9" fmla="*/ 119 h 765"/>
                  <a:gd name="T10" fmla="*/ 671 w 842"/>
                  <a:gd name="T11" fmla="*/ 395 h 765"/>
                  <a:gd name="T12" fmla="*/ 670 w 842"/>
                  <a:gd name="T13" fmla="*/ 420 h 765"/>
                  <a:gd name="T14" fmla="*/ 616 w 842"/>
                  <a:gd name="T15" fmla="*/ 406 h 765"/>
                  <a:gd name="T16" fmla="*/ 692 w 842"/>
                  <a:gd name="T17" fmla="*/ 569 h 765"/>
                  <a:gd name="T18" fmla="*/ 842 w 842"/>
                  <a:gd name="T19" fmla="*/ 467 h 765"/>
                  <a:gd name="T20" fmla="*/ 786 w 842"/>
                  <a:gd name="T21" fmla="*/ 452 h 765"/>
                  <a:gd name="T22" fmla="*/ 790 w 842"/>
                  <a:gd name="T23" fmla="*/ 395 h 765"/>
                  <a:gd name="T24" fmla="*/ 395 w 842"/>
                  <a:gd name="T25" fmla="*/ 0 h 765"/>
                  <a:gd name="T26" fmla="*/ 0 w 842"/>
                  <a:gd name="T27" fmla="*/ 395 h 765"/>
                  <a:gd name="T28" fmla="*/ 256 w 842"/>
                  <a:gd name="T29" fmla="*/ 765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42" h="765">
                    <a:moveTo>
                      <a:pt x="256" y="765"/>
                    </a:moveTo>
                    <a:cubicBezTo>
                      <a:pt x="318" y="722"/>
                      <a:pt x="387" y="690"/>
                      <a:pt x="461" y="671"/>
                    </a:cubicBezTo>
                    <a:cubicBezTo>
                      <a:pt x="394" y="671"/>
                      <a:pt x="394" y="671"/>
                      <a:pt x="394" y="671"/>
                    </a:cubicBezTo>
                    <a:cubicBezTo>
                      <a:pt x="242" y="670"/>
                      <a:pt x="119" y="547"/>
                      <a:pt x="119" y="395"/>
                    </a:cubicBezTo>
                    <a:cubicBezTo>
                      <a:pt x="119" y="242"/>
                      <a:pt x="243" y="119"/>
                      <a:pt x="395" y="119"/>
                    </a:cubicBezTo>
                    <a:cubicBezTo>
                      <a:pt x="547" y="119"/>
                      <a:pt x="671" y="242"/>
                      <a:pt x="671" y="395"/>
                    </a:cubicBezTo>
                    <a:cubicBezTo>
                      <a:pt x="671" y="403"/>
                      <a:pt x="670" y="412"/>
                      <a:pt x="670" y="420"/>
                    </a:cubicBezTo>
                    <a:cubicBezTo>
                      <a:pt x="616" y="406"/>
                      <a:pt x="616" y="406"/>
                      <a:pt x="616" y="406"/>
                    </a:cubicBezTo>
                    <a:cubicBezTo>
                      <a:pt x="692" y="569"/>
                      <a:pt x="692" y="569"/>
                      <a:pt x="692" y="569"/>
                    </a:cubicBezTo>
                    <a:cubicBezTo>
                      <a:pt x="842" y="467"/>
                      <a:pt x="842" y="467"/>
                      <a:pt x="842" y="467"/>
                    </a:cubicBezTo>
                    <a:cubicBezTo>
                      <a:pt x="786" y="452"/>
                      <a:pt x="786" y="452"/>
                      <a:pt x="786" y="452"/>
                    </a:cubicBezTo>
                    <a:cubicBezTo>
                      <a:pt x="789" y="433"/>
                      <a:pt x="790" y="414"/>
                      <a:pt x="790" y="395"/>
                    </a:cubicBezTo>
                    <a:cubicBezTo>
                      <a:pt x="790" y="176"/>
                      <a:pt x="613" y="0"/>
                      <a:pt x="395" y="0"/>
                    </a:cubicBezTo>
                    <a:cubicBezTo>
                      <a:pt x="177" y="0"/>
                      <a:pt x="0" y="176"/>
                      <a:pt x="0" y="395"/>
                    </a:cubicBezTo>
                    <a:cubicBezTo>
                      <a:pt x="0" y="564"/>
                      <a:pt x="107" y="709"/>
                      <a:pt x="256" y="765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0" name="Groep 139">
              <a:extLst>
                <a:ext uri="{FF2B5EF4-FFF2-40B4-BE49-F238E27FC236}">
                  <a16:creationId xmlns:a16="http://schemas.microsoft.com/office/drawing/2014/main" id="{F61B7FA5-90A4-FD40-A781-92798D7AD6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31725" y="3575832"/>
              <a:ext cx="1320045" cy="852236"/>
              <a:chOff x="8283945" y="2569288"/>
              <a:chExt cx="1296144" cy="836805"/>
            </a:xfrm>
          </p:grpSpPr>
          <p:sp>
            <p:nvSpPr>
              <p:cNvPr id="160" name="Prostokąt 63">
                <a:extLst>
                  <a:ext uri="{FF2B5EF4-FFF2-40B4-BE49-F238E27FC236}">
                    <a16:creationId xmlns:a16="http://schemas.microsoft.com/office/drawing/2014/main" id="{98730081-B7E4-8F42-A9AC-3C99570C4896}"/>
                  </a:ext>
                </a:extLst>
              </p:cNvPr>
              <p:cNvSpPr/>
              <p:nvPr/>
            </p:nvSpPr>
            <p:spPr>
              <a:xfrm>
                <a:off x="8283945" y="2569288"/>
                <a:ext cx="1296144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/>
                  <a:t>Sprint</a:t>
                </a:r>
              </a:p>
            </p:txBody>
          </p:sp>
          <p:sp>
            <p:nvSpPr>
              <p:cNvPr id="161" name="Freeform 58">
                <a:extLst>
                  <a:ext uri="{FF2B5EF4-FFF2-40B4-BE49-F238E27FC236}">
                    <a16:creationId xmlns:a16="http://schemas.microsoft.com/office/drawing/2014/main" id="{E9ADA269-A645-2245-A807-F843AD7C976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696931" y="2915437"/>
                <a:ext cx="497113" cy="490656"/>
              </a:xfrm>
              <a:custGeom>
                <a:avLst/>
                <a:gdLst>
                  <a:gd name="T0" fmla="*/ 89 w 616"/>
                  <a:gd name="T1" fmla="*/ 435 h 608"/>
                  <a:gd name="T2" fmla="*/ 160 w 616"/>
                  <a:gd name="T3" fmla="*/ 376 h 608"/>
                  <a:gd name="T4" fmla="*/ 139 w 616"/>
                  <a:gd name="T5" fmla="*/ 395 h 608"/>
                  <a:gd name="T6" fmla="*/ 113 w 616"/>
                  <a:gd name="T7" fmla="*/ 416 h 608"/>
                  <a:gd name="T8" fmla="*/ 139 w 616"/>
                  <a:gd name="T9" fmla="*/ 395 h 608"/>
                  <a:gd name="T10" fmla="*/ 212 w 616"/>
                  <a:gd name="T11" fmla="*/ 376 h 608"/>
                  <a:gd name="T12" fmla="*/ 281 w 616"/>
                  <a:gd name="T13" fmla="*/ 435 h 608"/>
                  <a:gd name="T14" fmla="*/ 259 w 616"/>
                  <a:gd name="T15" fmla="*/ 395 h 608"/>
                  <a:gd name="T16" fmla="*/ 233 w 616"/>
                  <a:gd name="T17" fmla="*/ 416 h 608"/>
                  <a:gd name="T18" fmla="*/ 259 w 616"/>
                  <a:gd name="T19" fmla="*/ 395 h 608"/>
                  <a:gd name="T20" fmla="*/ 333 w 616"/>
                  <a:gd name="T21" fmla="*/ 376 h 608"/>
                  <a:gd name="T22" fmla="*/ 404 w 616"/>
                  <a:gd name="T23" fmla="*/ 435 h 608"/>
                  <a:gd name="T24" fmla="*/ 382 w 616"/>
                  <a:gd name="T25" fmla="*/ 395 h 608"/>
                  <a:gd name="T26" fmla="*/ 356 w 616"/>
                  <a:gd name="T27" fmla="*/ 416 h 608"/>
                  <a:gd name="T28" fmla="*/ 382 w 616"/>
                  <a:gd name="T29" fmla="*/ 395 h 608"/>
                  <a:gd name="T30" fmla="*/ 456 w 616"/>
                  <a:gd name="T31" fmla="*/ 376 h 608"/>
                  <a:gd name="T32" fmla="*/ 524 w 616"/>
                  <a:gd name="T33" fmla="*/ 435 h 608"/>
                  <a:gd name="T34" fmla="*/ 503 w 616"/>
                  <a:gd name="T35" fmla="*/ 395 h 608"/>
                  <a:gd name="T36" fmla="*/ 477 w 616"/>
                  <a:gd name="T37" fmla="*/ 416 h 608"/>
                  <a:gd name="T38" fmla="*/ 503 w 616"/>
                  <a:gd name="T39" fmla="*/ 395 h 608"/>
                  <a:gd name="T40" fmla="*/ 181 w 616"/>
                  <a:gd name="T41" fmla="*/ 114 h 608"/>
                  <a:gd name="T42" fmla="*/ 99 w 616"/>
                  <a:gd name="T43" fmla="*/ 57 h 608"/>
                  <a:gd name="T44" fmla="*/ 0 w 616"/>
                  <a:gd name="T45" fmla="*/ 608 h 608"/>
                  <a:gd name="T46" fmla="*/ 616 w 616"/>
                  <a:gd name="T47" fmla="*/ 57 h 608"/>
                  <a:gd name="T48" fmla="*/ 529 w 616"/>
                  <a:gd name="T49" fmla="*/ 114 h 608"/>
                  <a:gd name="T50" fmla="*/ 446 w 616"/>
                  <a:gd name="T51" fmla="*/ 57 h 608"/>
                  <a:gd name="T52" fmla="*/ 229 w 616"/>
                  <a:gd name="T53" fmla="*/ 57 h 608"/>
                  <a:gd name="T54" fmla="*/ 333 w 616"/>
                  <a:gd name="T55" fmla="*/ 268 h 608"/>
                  <a:gd name="T56" fmla="*/ 404 w 616"/>
                  <a:gd name="T57" fmla="*/ 327 h 608"/>
                  <a:gd name="T58" fmla="*/ 524 w 616"/>
                  <a:gd name="T59" fmla="*/ 268 h 608"/>
                  <a:gd name="T60" fmla="*/ 456 w 616"/>
                  <a:gd name="T61" fmla="*/ 327 h 608"/>
                  <a:gd name="T62" fmla="*/ 524 w 616"/>
                  <a:gd name="T63" fmla="*/ 268 h 608"/>
                  <a:gd name="T64" fmla="*/ 281 w 616"/>
                  <a:gd name="T65" fmla="*/ 544 h 608"/>
                  <a:gd name="T66" fmla="*/ 212 w 616"/>
                  <a:gd name="T67" fmla="*/ 485 h 608"/>
                  <a:gd name="T68" fmla="*/ 92 w 616"/>
                  <a:gd name="T69" fmla="*/ 544 h 608"/>
                  <a:gd name="T70" fmla="*/ 160 w 616"/>
                  <a:gd name="T71" fmla="*/ 485 h 608"/>
                  <a:gd name="T72" fmla="*/ 92 w 616"/>
                  <a:gd name="T73" fmla="*/ 544 h 608"/>
                  <a:gd name="T74" fmla="*/ 404 w 616"/>
                  <a:gd name="T75" fmla="*/ 544 h 608"/>
                  <a:gd name="T76" fmla="*/ 333 w 616"/>
                  <a:gd name="T77" fmla="*/ 485 h 608"/>
                  <a:gd name="T78" fmla="*/ 456 w 616"/>
                  <a:gd name="T79" fmla="*/ 544 h 608"/>
                  <a:gd name="T80" fmla="*/ 524 w 616"/>
                  <a:gd name="T81" fmla="*/ 485 h 608"/>
                  <a:gd name="T82" fmla="*/ 456 w 616"/>
                  <a:gd name="T83" fmla="*/ 544 h 608"/>
                  <a:gd name="T84" fmla="*/ 141 w 616"/>
                  <a:gd name="T85" fmla="*/ 83 h 608"/>
                  <a:gd name="T86" fmla="*/ 489 w 616"/>
                  <a:gd name="T87" fmla="*/ 0 h 608"/>
                  <a:gd name="T88" fmla="*/ 548 w 616"/>
                  <a:gd name="T89" fmla="*/ 192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16" h="608">
                    <a:moveTo>
                      <a:pt x="160" y="435"/>
                    </a:moveTo>
                    <a:lnTo>
                      <a:pt x="89" y="435"/>
                    </a:lnTo>
                    <a:lnTo>
                      <a:pt x="89" y="376"/>
                    </a:lnTo>
                    <a:lnTo>
                      <a:pt x="160" y="376"/>
                    </a:lnTo>
                    <a:lnTo>
                      <a:pt x="160" y="435"/>
                    </a:lnTo>
                    <a:moveTo>
                      <a:pt x="139" y="395"/>
                    </a:moveTo>
                    <a:lnTo>
                      <a:pt x="113" y="395"/>
                    </a:lnTo>
                    <a:lnTo>
                      <a:pt x="113" y="416"/>
                    </a:lnTo>
                    <a:lnTo>
                      <a:pt x="139" y="416"/>
                    </a:lnTo>
                    <a:lnTo>
                      <a:pt x="139" y="395"/>
                    </a:lnTo>
                    <a:moveTo>
                      <a:pt x="281" y="376"/>
                    </a:moveTo>
                    <a:lnTo>
                      <a:pt x="212" y="376"/>
                    </a:lnTo>
                    <a:lnTo>
                      <a:pt x="212" y="435"/>
                    </a:lnTo>
                    <a:lnTo>
                      <a:pt x="281" y="435"/>
                    </a:lnTo>
                    <a:lnTo>
                      <a:pt x="281" y="376"/>
                    </a:lnTo>
                    <a:moveTo>
                      <a:pt x="259" y="395"/>
                    </a:moveTo>
                    <a:lnTo>
                      <a:pt x="233" y="395"/>
                    </a:lnTo>
                    <a:lnTo>
                      <a:pt x="233" y="416"/>
                    </a:lnTo>
                    <a:lnTo>
                      <a:pt x="259" y="416"/>
                    </a:lnTo>
                    <a:lnTo>
                      <a:pt x="259" y="395"/>
                    </a:lnTo>
                    <a:moveTo>
                      <a:pt x="404" y="376"/>
                    </a:moveTo>
                    <a:lnTo>
                      <a:pt x="333" y="376"/>
                    </a:lnTo>
                    <a:lnTo>
                      <a:pt x="333" y="435"/>
                    </a:lnTo>
                    <a:lnTo>
                      <a:pt x="404" y="435"/>
                    </a:lnTo>
                    <a:lnTo>
                      <a:pt x="404" y="376"/>
                    </a:lnTo>
                    <a:moveTo>
                      <a:pt x="382" y="395"/>
                    </a:moveTo>
                    <a:lnTo>
                      <a:pt x="356" y="395"/>
                    </a:lnTo>
                    <a:lnTo>
                      <a:pt x="356" y="416"/>
                    </a:lnTo>
                    <a:lnTo>
                      <a:pt x="382" y="416"/>
                    </a:lnTo>
                    <a:lnTo>
                      <a:pt x="382" y="395"/>
                    </a:lnTo>
                    <a:moveTo>
                      <a:pt x="524" y="376"/>
                    </a:moveTo>
                    <a:lnTo>
                      <a:pt x="456" y="376"/>
                    </a:lnTo>
                    <a:lnTo>
                      <a:pt x="456" y="435"/>
                    </a:lnTo>
                    <a:lnTo>
                      <a:pt x="524" y="435"/>
                    </a:lnTo>
                    <a:lnTo>
                      <a:pt x="524" y="376"/>
                    </a:lnTo>
                    <a:moveTo>
                      <a:pt x="503" y="395"/>
                    </a:moveTo>
                    <a:lnTo>
                      <a:pt x="477" y="395"/>
                    </a:lnTo>
                    <a:lnTo>
                      <a:pt x="477" y="416"/>
                    </a:lnTo>
                    <a:lnTo>
                      <a:pt x="503" y="416"/>
                    </a:lnTo>
                    <a:lnTo>
                      <a:pt x="503" y="395"/>
                    </a:lnTo>
                    <a:moveTo>
                      <a:pt x="181" y="57"/>
                    </a:moveTo>
                    <a:lnTo>
                      <a:pt x="181" y="114"/>
                    </a:lnTo>
                    <a:lnTo>
                      <a:pt x="99" y="114"/>
                    </a:lnTo>
                    <a:lnTo>
                      <a:pt x="99" y="57"/>
                    </a:lnTo>
                    <a:lnTo>
                      <a:pt x="0" y="57"/>
                    </a:lnTo>
                    <a:lnTo>
                      <a:pt x="0" y="608"/>
                    </a:lnTo>
                    <a:lnTo>
                      <a:pt x="616" y="608"/>
                    </a:lnTo>
                    <a:lnTo>
                      <a:pt x="616" y="57"/>
                    </a:lnTo>
                    <a:lnTo>
                      <a:pt x="529" y="57"/>
                    </a:lnTo>
                    <a:lnTo>
                      <a:pt x="529" y="114"/>
                    </a:lnTo>
                    <a:lnTo>
                      <a:pt x="446" y="114"/>
                    </a:lnTo>
                    <a:lnTo>
                      <a:pt x="446" y="57"/>
                    </a:lnTo>
                    <a:moveTo>
                      <a:pt x="399" y="57"/>
                    </a:moveTo>
                    <a:lnTo>
                      <a:pt x="229" y="57"/>
                    </a:lnTo>
                    <a:moveTo>
                      <a:pt x="404" y="268"/>
                    </a:moveTo>
                    <a:lnTo>
                      <a:pt x="333" y="268"/>
                    </a:lnTo>
                    <a:lnTo>
                      <a:pt x="333" y="327"/>
                    </a:lnTo>
                    <a:lnTo>
                      <a:pt x="404" y="327"/>
                    </a:lnTo>
                    <a:lnTo>
                      <a:pt x="404" y="268"/>
                    </a:lnTo>
                    <a:moveTo>
                      <a:pt x="524" y="268"/>
                    </a:moveTo>
                    <a:lnTo>
                      <a:pt x="456" y="268"/>
                    </a:lnTo>
                    <a:lnTo>
                      <a:pt x="456" y="327"/>
                    </a:lnTo>
                    <a:lnTo>
                      <a:pt x="524" y="327"/>
                    </a:lnTo>
                    <a:lnTo>
                      <a:pt x="524" y="268"/>
                    </a:lnTo>
                    <a:moveTo>
                      <a:pt x="212" y="544"/>
                    </a:moveTo>
                    <a:lnTo>
                      <a:pt x="281" y="544"/>
                    </a:lnTo>
                    <a:lnTo>
                      <a:pt x="281" y="485"/>
                    </a:lnTo>
                    <a:lnTo>
                      <a:pt x="212" y="485"/>
                    </a:lnTo>
                    <a:lnTo>
                      <a:pt x="212" y="544"/>
                    </a:lnTo>
                    <a:moveTo>
                      <a:pt x="92" y="544"/>
                    </a:moveTo>
                    <a:lnTo>
                      <a:pt x="160" y="544"/>
                    </a:lnTo>
                    <a:lnTo>
                      <a:pt x="160" y="485"/>
                    </a:lnTo>
                    <a:lnTo>
                      <a:pt x="92" y="485"/>
                    </a:lnTo>
                    <a:lnTo>
                      <a:pt x="92" y="544"/>
                    </a:lnTo>
                    <a:moveTo>
                      <a:pt x="333" y="544"/>
                    </a:moveTo>
                    <a:lnTo>
                      <a:pt x="404" y="544"/>
                    </a:lnTo>
                    <a:lnTo>
                      <a:pt x="404" y="485"/>
                    </a:lnTo>
                    <a:lnTo>
                      <a:pt x="333" y="485"/>
                    </a:lnTo>
                    <a:lnTo>
                      <a:pt x="333" y="544"/>
                    </a:lnTo>
                    <a:moveTo>
                      <a:pt x="456" y="544"/>
                    </a:moveTo>
                    <a:lnTo>
                      <a:pt x="524" y="544"/>
                    </a:lnTo>
                    <a:lnTo>
                      <a:pt x="524" y="485"/>
                    </a:lnTo>
                    <a:lnTo>
                      <a:pt x="456" y="485"/>
                    </a:lnTo>
                    <a:lnTo>
                      <a:pt x="456" y="544"/>
                    </a:lnTo>
                    <a:moveTo>
                      <a:pt x="141" y="0"/>
                    </a:moveTo>
                    <a:lnTo>
                      <a:pt x="141" y="83"/>
                    </a:lnTo>
                    <a:moveTo>
                      <a:pt x="489" y="83"/>
                    </a:moveTo>
                    <a:lnTo>
                      <a:pt x="489" y="0"/>
                    </a:lnTo>
                    <a:moveTo>
                      <a:pt x="7" y="192"/>
                    </a:moveTo>
                    <a:lnTo>
                      <a:pt x="548" y="192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dirty="0"/>
              </a:p>
            </p:txBody>
          </p:sp>
        </p:grp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66247D7C-D05F-1442-AA2B-72C0716B2AA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944998" y="4534307"/>
              <a:ext cx="496273" cy="472938"/>
            </a:xfrm>
            <a:custGeom>
              <a:avLst/>
              <a:gdLst>
                <a:gd name="T0" fmla="*/ 194 w 638"/>
                <a:gd name="T1" fmla="*/ 0 h 608"/>
                <a:gd name="T2" fmla="*/ 194 w 638"/>
                <a:gd name="T3" fmla="*/ 608 h 608"/>
                <a:gd name="T4" fmla="*/ 444 w 638"/>
                <a:gd name="T5" fmla="*/ 608 h 608"/>
                <a:gd name="T6" fmla="*/ 444 w 638"/>
                <a:gd name="T7" fmla="*/ 0 h 608"/>
                <a:gd name="T8" fmla="*/ 0 w 638"/>
                <a:gd name="T9" fmla="*/ 130 h 608"/>
                <a:gd name="T10" fmla="*/ 638 w 638"/>
                <a:gd name="T11" fmla="*/ 130 h 608"/>
                <a:gd name="T12" fmla="*/ 137 w 638"/>
                <a:gd name="T13" fmla="*/ 213 h 608"/>
                <a:gd name="T14" fmla="*/ 14 w 638"/>
                <a:gd name="T15" fmla="*/ 213 h 608"/>
                <a:gd name="T16" fmla="*/ 14 w 638"/>
                <a:gd name="T17" fmla="*/ 310 h 608"/>
                <a:gd name="T18" fmla="*/ 137 w 638"/>
                <a:gd name="T19" fmla="*/ 310 h 608"/>
                <a:gd name="T20" fmla="*/ 137 w 638"/>
                <a:gd name="T21" fmla="*/ 213 h 608"/>
                <a:gd name="T22" fmla="*/ 381 w 638"/>
                <a:gd name="T23" fmla="*/ 213 h 608"/>
                <a:gd name="T24" fmla="*/ 258 w 638"/>
                <a:gd name="T25" fmla="*/ 213 h 608"/>
                <a:gd name="T26" fmla="*/ 258 w 638"/>
                <a:gd name="T27" fmla="*/ 310 h 608"/>
                <a:gd name="T28" fmla="*/ 381 w 638"/>
                <a:gd name="T29" fmla="*/ 310 h 608"/>
                <a:gd name="T30" fmla="*/ 381 w 638"/>
                <a:gd name="T31" fmla="*/ 213 h 608"/>
                <a:gd name="T32" fmla="*/ 381 w 638"/>
                <a:gd name="T33" fmla="*/ 402 h 608"/>
                <a:gd name="T34" fmla="*/ 258 w 638"/>
                <a:gd name="T35" fmla="*/ 402 h 608"/>
                <a:gd name="T36" fmla="*/ 258 w 638"/>
                <a:gd name="T37" fmla="*/ 499 h 608"/>
                <a:gd name="T38" fmla="*/ 381 w 638"/>
                <a:gd name="T39" fmla="*/ 499 h 608"/>
                <a:gd name="T40" fmla="*/ 381 w 638"/>
                <a:gd name="T41" fmla="*/ 402 h 608"/>
                <a:gd name="T42" fmla="*/ 137 w 638"/>
                <a:gd name="T43" fmla="*/ 402 h 608"/>
                <a:gd name="T44" fmla="*/ 14 w 638"/>
                <a:gd name="T45" fmla="*/ 402 h 608"/>
                <a:gd name="T46" fmla="*/ 14 w 638"/>
                <a:gd name="T47" fmla="*/ 499 h 608"/>
                <a:gd name="T48" fmla="*/ 137 w 638"/>
                <a:gd name="T49" fmla="*/ 499 h 608"/>
                <a:gd name="T50" fmla="*/ 137 w 638"/>
                <a:gd name="T51" fmla="*/ 402 h 608"/>
                <a:gd name="T52" fmla="*/ 622 w 638"/>
                <a:gd name="T53" fmla="*/ 213 h 608"/>
                <a:gd name="T54" fmla="*/ 499 w 638"/>
                <a:gd name="T55" fmla="*/ 213 h 608"/>
                <a:gd name="T56" fmla="*/ 499 w 638"/>
                <a:gd name="T57" fmla="*/ 310 h 608"/>
                <a:gd name="T58" fmla="*/ 622 w 638"/>
                <a:gd name="T59" fmla="*/ 310 h 608"/>
                <a:gd name="T60" fmla="*/ 622 w 638"/>
                <a:gd name="T61" fmla="*/ 213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38" h="608">
                  <a:moveTo>
                    <a:pt x="194" y="0"/>
                  </a:moveTo>
                  <a:lnTo>
                    <a:pt x="194" y="608"/>
                  </a:lnTo>
                  <a:moveTo>
                    <a:pt x="444" y="608"/>
                  </a:moveTo>
                  <a:lnTo>
                    <a:pt x="444" y="0"/>
                  </a:lnTo>
                  <a:moveTo>
                    <a:pt x="0" y="130"/>
                  </a:moveTo>
                  <a:lnTo>
                    <a:pt x="638" y="130"/>
                  </a:lnTo>
                  <a:moveTo>
                    <a:pt x="137" y="213"/>
                  </a:moveTo>
                  <a:lnTo>
                    <a:pt x="14" y="213"/>
                  </a:lnTo>
                  <a:lnTo>
                    <a:pt x="14" y="310"/>
                  </a:lnTo>
                  <a:lnTo>
                    <a:pt x="137" y="310"/>
                  </a:lnTo>
                  <a:lnTo>
                    <a:pt x="137" y="213"/>
                  </a:lnTo>
                  <a:moveTo>
                    <a:pt x="381" y="213"/>
                  </a:moveTo>
                  <a:lnTo>
                    <a:pt x="258" y="213"/>
                  </a:lnTo>
                  <a:lnTo>
                    <a:pt x="258" y="310"/>
                  </a:lnTo>
                  <a:lnTo>
                    <a:pt x="381" y="310"/>
                  </a:lnTo>
                  <a:lnTo>
                    <a:pt x="381" y="213"/>
                  </a:lnTo>
                  <a:moveTo>
                    <a:pt x="381" y="402"/>
                  </a:moveTo>
                  <a:lnTo>
                    <a:pt x="258" y="402"/>
                  </a:lnTo>
                  <a:lnTo>
                    <a:pt x="258" y="499"/>
                  </a:lnTo>
                  <a:lnTo>
                    <a:pt x="381" y="499"/>
                  </a:lnTo>
                  <a:lnTo>
                    <a:pt x="381" y="402"/>
                  </a:lnTo>
                  <a:moveTo>
                    <a:pt x="137" y="402"/>
                  </a:moveTo>
                  <a:lnTo>
                    <a:pt x="14" y="402"/>
                  </a:lnTo>
                  <a:lnTo>
                    <a:pt x="14" y="499"/>
                  </a:lnTo>
                  <a:lnTo>
                    <a:pt x="137" y="499"/>
                  </a:lnTo>
                  <a:lnTo>
                    <a:pt x="137" y="402"/>
                  </a:lnTo>
                  <a:moveTo>
                    <a:pt x="622" y="213"/>
                  </a:moveTo>
                  <a:lnTo>
                    <a:pt x="499" y="213"/>
                  </a:lnTo>
                  <a:lnTo>
                    <a:pt x="499" y="310"/>
                  </a:lnTo>
                  <a:lnTo>
                    <a:pt x="622" y="310"/>
                  </a:lnTo>
                  <a:lnTo>
                    <a:pt x="622" y="213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8BE596D-B31C-EF48-B372-8B6AF62DC4D2}"/>
              </a:ext>
            </a:extLst>
          </p:cNvPr>
          <p:cNvGrpSpPr/>
          <p:nvPr/>
        </p:nvGrpSpPr>
        <p:grpSpPr>
          <a:xfrm>
            <a:off x="9105405" y="3323924"/>
            <a:ext cx="1142062" cy="775003"/>
            <a:chOff x="9105405" y="3323924"/>
            <a:chExt cx="1142062" cy="775003"/>
          </a:xfrm>
        </p:grpSpPr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18FE370C-873D-DC4E-8A7F-A582E0F614F8}"/>
                </a:ext>
              </a:extLst>
            </p:cNvPr>
            <p:cNvSpPr>
              <a:spLocks noChangeAspect="1"/>
            </p:cNvSpPr>
            <p:nvPr/>
          </p:nvSpPr>
          <p:spPr bwMode="auto">
            <a:xfrm rot="4360935">
              <a:off x="9086868" y="3423205"/>
              <a:ext cx="407827" cy="370753"/>
            </a:xfrm>
            <a:custGeom>
              <a:avLst/>
              <a:gdLst>
                <a:gd name="T0" fmla="*/ 256 w 842"/>
                <a:gd name="T1" fmla="*/ 765 h 765"/>
                <a:gd name="T2" fmla="*/ 461 w 842"/>
                <a:gd name="T3" fmla="*/ 671 h 765"/>
                <a:gd name="T4" fmla="*/ 394 w 842"/>
                <a:gd name="T5" fmla="*/ 671 h 765"/>
                <a:gd name="T6" fmla="*/ 119 w 842"/>
                <a:gd name="T7" fmla="*/ 395 h 765"/>
                <a:gd name="T8" fmla="*/ 395 w 842"/>
                <a:gd name="T9" fmla="*/ 119 h 765"/>
                <a:gd name="T10" fmla="*/ 671 w 842"/>
                <a:gd name="T11" fmla="*/ 395 h 765"/>
                <a:gd name="T12" fmla="*/ 670 w 842"/>
                <a:gd name="T13" fmla="*/ 420 h 765"/>
                <a:gd name="T14" fmla="*/ 616 w 842"/>
                <a:gd name="T15" fmla="*/ 406 h 765"/>
                <a:gd name="T16" fmla="*/ 692 w 842"/>
                <a:gd name="T17" fmla="*/ 569 h 765"/>
                <a:gd name="T18" fmla="*/ 842 w 842"/>
                <a:gd name="T19" fmla="*/ 467 h 765"/>
                <a:gd name="T20" fmla="*/ 786 w 842"/>
                <a:gd name="T21" fmla="*/ 452 h 765"/>
                <a:gd name="T22" fmla="*/ 790 w 842"/>
                <a:gd name="T23" fmla="*/ 395 h 765"/>
                <a:gd name="T24" fmla="*/ 395 w 842"/>
                <a:gd name="T25" fmla="*/ 0 h 765"/>
                <a:gd name="T26" fmla="*/ 0 w 842"/>
                <a:gd name="T27" fmla="*/ 395 h 765"/>
                <a:gd name="T28" fmla="*/ 256 w 842"/>
                <a:gd name="T29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2" h="765">
                  <a:moveTo>
                    <a:pt x="256" y="765"/>
                  </a:moveTo>
                  <a:cubicBezTo>
                    <a:pt x="318" y="722"/>
                    <a:pt x="387" y="690"/>
                    <a:pt x="461" y="671"/>
                  </a:cubicBezTo>
                  <a:cubicBezTo>
                    <a:pt x="394" y="671"/>
                    <a:pt x="394" y="671"/>
                    <a:pt x="394" y="671"/>
                  </a:cubicBezTo>
                  <a:cubicBezTo>
                    <a:pt x="242" y="670"/>
                    <a:pt x="119" y="547"/>
                    <a:pt x="119" y="395"/>
                  </a:cubicBezTo>
                  <a:cubicBezTo>
                    <a:pt x="119" y="242"/>
                    <a:pt x="243" y="119"/>
                    <a:pt x="395" y="119"/>
                  </a:cubicBezTo>
                  <a:cubicBezTo>
                    <a:pt x="547" y="119"/>
                    <a:pt x="671" y="242"/>
                    <a:pt x="671" y="395"/>
                  </a:cubicBezTo>
                  <a:cubicBezTo>
                    <a:pt x="671" y="403"/>
                    <a:pt x="670" y="412"/>
                    <a:pt x="670" y="420"/>
                  </a:cubicBezTo>
                  <a:cubicBezTo>
                    <a:pt x="616" y="406"/>
                    <a:pt x="616" y="406"/>
                    <a:pt x="616" y="406"/>
                  </a:cubicBezTo>
                  <a:cubicBezTo>
                    <a:pt x="692" y="569"/>
                    <a:pt x="692" y="569"/>
                    <a:pt x="692" y="569"/>
                  </a:cubicBezTo>
                  <a:cubicBezTo>
                    <a:pt x="842" y="467"/>
                    <a:pt x="842" y="467"/>
                    <a:pt x="842" y="467"/>
                  </a:cubicBezTo>
                  <a:cubicBezTo>
                    <a:pt x="786" y="452"/>
                    <a:pt x="786" y="452"/>
                    <a:pt x="786" y="452"/>
                  </a:cubicBezTo>
                  <a:cubicBezTo>
                    <a:pt x="789" y="433"/>
                    <a:pt x="790" y="414"/>
                    <a:pt x="790" y="395"/>
                  </a:cubicBezTo>
                  <a:cubicBezTo>
                    <a:pt x="790" y="176"/>
                    <a:pt x="613" y="0"/>
                    <a:pt x="395" y="0"/>
                  </a:cubicBezTo>
                  <a:cubicBezTo>
                    <a:pt x="177" y="0"/>
                    <a:pt x="0" y="176"/>
                    <a:pt x="0" y="395"/>
                  </a:cubicBezTo>
                  <a:cubicBezTo>
                    <a:pt x="0" y="564"/>
                    <a:pt x="107" y="709"/>
                    <a:pt x="256" y="76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F5EF5263-E078-AD48-8CF8-6A4A91DB0339}"/>
                </a:ext>
              </a:extLst>
            </p:cNvPr>
            <p:cNvGrpSpPr/>
            <p:nvPr/>
          </p:nvGrpSpPr>
          <p:grpSpPr>
            <a:xfrm>
              <a:off x="9528454" y="3323924"/>
              <a:ext cx="719013" cy="775003"/>
              <a:chOff x="9376307" y="2552359"/>
              <a:chExt cx="705995" cy="760971"/>
            </a:xfrm>
          </p:grpSpPr>
          <p:sp>
            <p:nvSpPr>
              <p:cNvPr id="155" name="Prostokąt 102">
                <a:extLst>
                  <a:ext uri="{FF2B5EF4-FFF2-40B4-BE49-F238E27FC236}">
                    <a16:creationId xmlns:a16="http://schemas.microsoft.com/office/drawing/2014/main" id="{B9E0FE3E-A508-094F-8586-D228B2F5FF4E}"/>
                  </a:ext>
                </a:extLst>
              </p:cNvPr>
              <p:cNvSpPr/>
              <p:nvPr/>
            </p:nvSpPr>
            <p:spPr>
              <a:xfrm>
                <a:off x="9376307" y="2913220"/>
                <a:ext cx="70599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/>
                  <a:t>Backlog</a:t>
                </a:r>
              </a:p>
              <a:p>
                <a:pPr algn="ctr"/>
                <a:r>
                  <a:rPr lang="en-US" sz="1000" dirty="0" err="1"/>
                  <a:t>Refinen</a:t>
                </a:r>
                <a:endParaRPr lang="en-US" sz="1000" dirty="0"/>
              </a:p>
            </p:txBody>
          </p:sp>
          <p:grpSp>
            <p:nvGrpSpPr>
              <p:cNvPr id="156" name="Grupa 7">
                <a:extLst>
                  <a:ext uri="{FF2B5EF4-FFF2-40B4-BE49-F238E27FC236}">
                    <a16:creationId xmlns:a16="http://schemas.microsoft.com/office/drawing/2014/main" id="{DD2FD0CD-3902-0B4A-9A76-0F9EE721EB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448256" y="2552359"/>
                <a:ext cx="519256" cy="371379"/>
                <a:chOff x="4991101" y="2640014"/>
                <a:chExt cx="2201864" cy="1574800"/>
              </a:xfrm>
            </p:grpSpPr>
            <p:sp>
              <p:nvSpPr>
                <p:cNvPr id="157" name="Freeform 5">
                  <a:extLst>
                    <a:ext uri="{FF2B5EF4-FFF2-40B4-BE49-F238E27FC236}">
                      <a16:creationId xmlns:a16="http://schemas.microsoft.com/office/drawing/2014/main" id="{662437C5-0C40-6347-9D5E-9071402B52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299201" y="2870201"/>
                  <a:ext cx="712788" cy="657225"/>
                </a:xfrm>
                <a:custGeom>
                  <a:avLst/>
                  <a:gdLst>
                    <a:gd name="T0" fmla="*/ 184 w 189"/>
                    <a:gd name="T1" fmla="*/ 59 h 174"/>
                    <a:gd name="T2" fmla="*/ 176 w 189"/>
                    <a:gd name="T3" fmla="*/ 158 h 174"/>
                    <a:gd name="T4" fmla="*/ 159 w 189"/>
                    <a:gd name="T5" fmla="*/ 174 h 174"/>
                    <a:gd name="T6" fmla="*/ 29 w 189"/>
                    <a:gd name="T7" fmla="*/ 174 h 174"/>
                    <a:gd name="T8" fmla="*/ 12 w 189"/>
                    <a:gd name="T9" fmla="*/ 158 h 174"/>
                    <a:gd name="T10" fmla="*/ 0 w 189"/>
                    <a:gd name="T11" fmla="*/ 0 h 174"/>
                    <a:gd name="T12" fmla="*/ 189 w 189"/>
                    <a:gd name="T13" fmla="*/ 0 h 174"/>
                    <a:gd name="T14" fmla="*/ 186 w 189"/>
                    <a:gd name="T15" fmla="*/ 37 h 174"/>
                    <a:gd name="T16" fmla="*/ 39 w 189"/>
                    <a:gd name="T17" fmla="*/ 145 h 174"/>
                    <a:gd name="T18" fmla="*/ 151 w 189"/>
                    <a:gd name="T19" fmla="*/ 145 h 174"/>
                    <a:gd name="T20" fmla="*/ 39 w 189"/>
                    <a:gd name="T21" fmla="*/ 116 h 174"/>
                    <a:gd name="T22" fmla="*/ 151 w 189"/>
                    <a:gd name="T23" fmla="*/ 116 h 174"/>
                    <a:gd name="T24" fmla="*/ 151 w 189"/>
                    <a:gd name="T25" fmla="*/ 88 h 174"/>
                    <a:gd name="T26" fmla="*/ 39 w 189"/>
                    <a:gd name="T27" fmla="*/ 88 h 174"/>
                    <a:gd name="T28" fmla="*/ 151 w 189"/>
                    <a:gd name="T29" fmla="*/ 59 h 174"/>
                    <a:gd name="T30" fmla="*/ 39 w 189"/>
                    <a:gd name="T31" fmla="*/ 59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9" h="174">
                      <a:moveTo>
                        <a:pt x="184" y="59"/>
                      </a:moveTo>
                      <a:cubicBezTo>
                        <a:pt x="176" y="158"/>
                        <a:pt x="176" y="158"/>
                        <a:pt x="176" y="158"/>
                      </a:cubicBezTo>
                      <a:cubicBezTo>
                        <a:pt x="175" y="167"/>
                        <a:pt x="168" y="174"/>
                        <a:pt x="159" y="174"/>
                      </a:cubicBezTo>
                      <a:cubicBezTo>
                        <a:pt x="29" y="174"/>
                        <a:pt x="29" y="174"/>
                        <a:pt x="29" y="174"/>
                      </a:cubicBezTo>
                      <a:cubicBezTo>
                        <a:pt x="20" y="174"/>
                        <a:pt x="13" y="167"/>
                        <a:pt x="12" y="158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189" y="0"/>
                      </a:moveTo>
                      <a:cubicBezTo>
                        <a:pt x="186" y="37"/>
                        <a:pt x="186" y="37"/>
                        <a:pt x="186" y="37"/>
                      </a:cubicBezTo>
                      <a:moveTo>
                        <a:pt x="39" y="145"/>
                      </a:moveTo>
                      <a:cubicBezTo>
                        <a:pt x="151" y="145"/>
                        <a:pt x="151" y="145"/>
                        <a:pt x="151" y="145"/>
                      </a:cubicBezTo>
                      <a:moveTo>
                        <a:pt x="39" y="116"/>
                      </a:moveTo>
                      <a:cubicBezTo>
                        <a:pt x="151" y="116"/>
                        <a:pt x="151" y="116"/>
                        <a:pt x="151" y="116"/>
                      </a:cubicBezTo>
                      <a:moveTo>
                        <a:pt x="151" y="88"/>
                      </a:moveTo>
                      <a:cubicBezTo>
                        <a:pt x="39" y="88"/>
                        <a:pt x="39" y="88"/>
                        <a:pt x="39" y="88"/>
                      </a:cubicBezTo>
                      <a:moveTo>
                        <a:pt x="151" y="59"/>
                      </a:moveTo>
                      <a:cubicBezTo>
                        <a:pt x="39" y="59"/>
                        <a:pt x="39" y="59"/>
                        <a:pt x="39" y="59"/>
                      </a:cubicBezTo>
                    </a:path>
                  </a:pathLst>
                </a:custGeom>
                <a:noFill/>
                <a:ln w="28575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8" name="Freeform 6">
                  <a:extLst>
                    <a:ext uri="{FF2B5EF4-FFF2-40B4-BE49-F238E27FC236}">
                      <a16:creationId xmlns:a16="http://schemas.microsoft.com/office/drawing/2014/main" id="{5346611C-1A58-594D-B918-82CEB1AF8A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76838" y="3160713"/>
                  <a:ext cx="900113" cy="906463"/>
                </a:xfrm>
                <a:custGeom>
                  <a:avLst/>
                  <a:gdLst>
                    <a:gd name="T0" fmla="*/ 238 w 239"/>
                    <a:gd name="T1" fmla="*/ 120 h 240"/>
                    <a:gd name="T2" fmla="*/ 150 w 239"/>
                    <a:gd name="T3" fmla="*/ 189 h 240"/>
                    <a:gd name="T4" fmla="*/ 62 w 239"/>
                    <a:gd name="T5" fmla="*/ 120 h 240"/>
                    <a:gd name="T6" fmla="*/ 150 w 239"/>
                    <a:gd name="T7" fmla="*/ 51 h 240"/>
                    <a:gd name="T8" fmla="*/ 238 w 239"/>
                    <a:gd name="T9" fmla="*/ 120 h 240"/>
                    <a:gd name="T10" fmla="*/ 118 w 239"/>
                    <a:gd name="T11" fmla="*/ 74 h 240"/>
                    <a:gd name="T12" fmla="*/ 83 w 239"/>
                    <a:gd name="T13" fmla="*/ 120 h 240"/>
                    <a:gd name="T14" fmla="*/ 88 w 239"/>
                    <a:gd name="T15" fmla="*/ 141 h 240"/>
                    <a:gd name="T16" fmla="*/ 82 w 239"/>
                    <a:gd name="T17" fmla="*/ 0 h 240"/>
                    <a:gd name="T18" fmla="*/ 60 w 239"/>
                    <a:gd name="T19" fmla="*/ 22 h 240"/>
                    <a:gd name="T20" fmla="*/ 82 w 239"/>
                    <a:gd name="T21" fmla="*/ 44 h 240"/>
                    <a:gd name="T22" fmla="*/ 104 w 239"/>
                    <a:gd name="T23" fmla="*/ 22 h 240"/>
                    <a:gd name="T24" fmla="*/ 82 w 239"/>
                    <a:gd name="T25" fmla="*/ 0 h 240"/>
                    <a:gd name="T26" fmla="*/ 217 w 239"/>
                    <a:gd name="T27" fmla="*/ 0 h 240"/>
                    <a:gd name="T28" fmla="*/ 195 w 239"/>
                    <a:gd name="T29" fmla="*/ 22 h 240"/>
                    <a:gd name="T30" fmla="*/ 217 w 239"/>
                    <a:gd name="T31" fmla="*/ 44 h 240"/>
                    <a:gd name="T32" fmla="*/ 239 w 239"/>
                    <a:gd name="T33" fmla="*/ 22 h 240"/>
                    <a:gd name="T34" fmla="*/ 217 w 239"/>
                    <a:gd name="T35" fmla="*/ 0 h 240"/>
                    <a:gd name="T36" fmla="*/ 82 w 239"/>
                    <a:gd name="T37" fmla="*/ 196 h 240"/>
                    <a:gd name="T38" fmla="*/ 60 w 239"/>
                    <a:gd name="T39" fmla="*/ 218 h 240"/>
                    <a:gd name="T40" fmla="*/ 82 w 239"/>
                    <a:gd name="T41" fmla="*/ 240 h 240"/>
                    <a:gd name="T42" fmla="*/ 104 w 239"/>
                    <a:gd name="T43" fmla="*/ 218 h 240"/>
                    <a:gd name="T44" fmla="*/ 82 w 239"/>
                    <a:gd name="T45" fmla="*/ 196 h 240"/>
                    <a:gd name="T46" fmla="*/ 217 w 239"/>
                    <a:gd name="T47" fmla="*/ 196 h 240"/>
                    <a:gd name="T48" fmla="*/ 195 w 239"/>
                    <a:gd name="T49" fmla="*/ 218 h 240"/>
                    <a:gd name="T50" fmla="*/ 217 w 239"/>
                    <a:gd name="T51" fmla="*/ 240 h 240"/>
                    <a:gd name="T52" fmla="*/ 239 w 239"/>
                    <a:gd name="T53" fmla="*/ 218 h 240"/>
                    <a:gd name="T54" fmla="*/ 217 w 239"/>
                    <a:gd name="T55" fmla="*/ 196 h 240"/>
                    <a:gd name="T56" fmla="*/ 22 w 239"/>
                    <a:gd name="T57" fmla="*/ 98 h 240"/>
                    <a:gd name="T58" fmla="*/ 0 w 239"/>
                    <a:gd name="T59" fmla="*/ 120 h 240"/>
                    <a:gd name="T60" fmla="*/ 22 w 239"/>
                    <a:gd name="T61" fmla="*/ 142 h 240"/>
                    <a:gd name="T62" fmla="*/ 44 w 239"/>
                    <a:gd name="T63" fmla="*/ 120 h 240"/>
                    <a:gd name="T64" fmla="*/ 22 w 239"/>
                    <a:gd name="T65" fmla="*/ 9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9" h="240">
                      <a:moveTo>
                        <a:pt x="238" y="120"/>
                      </a:moveTo>
                      <a:cubicBezTo>
                        <a:pt x="238" y="158"/>
                        <a:pt x="198" y="189"/>
                        <a:pt x="150" y="189"/>
                      </a:cubicBezTo>
                      <a:cubicBezTo>
                        <a:pt x="101" y="189"/>
                        <a:pt x="62" y="158"/>
                        <a:pt x="62" y="120"/>
                      </a:cubicBezTo>
                      <a:cubicBezTo>
                        <a:pt x="62" y="82"/>
                        <a:pt x="101" y="51"/>
                        <a:pt x="150" y="51"/>
                      </a:cubicBezTo>
                      <a:cubicBezTo>
                        <a:pt x="198" y="51"/>
                        <a:pt x="238" y="82"/>
                        <a:pt x="238" y="120"/>
                      </a:cubicBezTo>
                      <a:close/>
                      <a:moveTo>
                        <a:pt x="118" y="74"/>
                      </a:moveTo>
                      <a:cubicBezTo>
                        <a:pt x="97" y="82"/>
                        <a:pt x="83" y="100"/>
                        <a:pt x="83" y="120"/>
                      </a:cubicBezTo>
                      <a:cubicBezTo>
                        <a:pt x="83" y="127"/>
                        <a:pt x="85" y="134"/>
                        <a:pt x="88" y="141"/>
                      </a:cubicBezTo>
                      <a:moveTo>
                        <a:pt x="82" y="0"/>
                      </a:moveTo>
                      <a:cubicBezTo>
                        <a:pt x="70" y="0"/>
                        <a:pt x="60" y="10"/>
                        <a:pt x="60" y="22"/>
                      </a:cubicBezTo>
                      <a:cubicBezTo>
                        <a:pt x="60" y="34"/>
                        <a:pt x="70" y="44"/>
                        <a:pt x="82" y="44"/>
                      </a:cubicBezTo>
                      <a:cubicBezTo>
                        <a:pt x="94" y="44"/>
                        <a:pt x="104" y="34"/>
                        <a:pt x="104" y="22"/>
                      </a:cubicBezTo>
                      <a:cubicBezTo>
                        <a:pt x="104" y="10"/>
                        <a:pt x="94" y="0"/>
                        <a:pt x="82" y="0"/>
                      </a:cubicBezTo>
                      <a:close/>
                      <a:moveTo>
                        <a:pt x="217" y="0"/>
                      </a:moveTo>
                      <a:cubicBezTo>
                        <a:pt x="205" y="0"/>
                        <a:pt x="195" y="10"/>
                        <a:pt x="195" y="22"/>
                      </a:cubicBezTo>
                      <a:cubicBezTo>
                        <a:pt x="195" y="34"/>
                        <a:pt x="205" y="44"/>
                        <a:pt x="217" y="44"/>
                      </a:cubicBezTo>
                      <a:cubicBezTo>
                        <a:pt x="229" y="44"/>
                        <a:pt x="239" y="34"/>
                        <a:pt x="239" y="22"/>
                      </a:cubicBezTo>
                      <a:cubicBezTo>
                        <a:pt x="239" y="10"/>
                        <a:pt x="229" y="0"/>
                        <a:pt x="217" y="0"/>
                      </a:cubicBezTo>
                      <a:close/>
                      <a:moveTo>
                        <a:pt x="82" y="196"/>
                      </a:moveTo>
                      <a:cubicBezTo>
                        <a:pt x="70" y="196"/>
                        <a:pt x="60" y="206"/>
                        <a:pt x="60" y="218"/>
                      </a:cubicBezTo>
                      <a:cubicBezTo>
                        <a:pt x="60" y="230"/>
                        <a:pt x="70" y="240"/>
                        <a:pt x="82" y="240"/>
                      </a:cubicBezTo>
                      <a:cubicBezTo>
                        <a:pt x="94" y="240"/>
                        <a:pt x="104" y="230"/>
                        <a:pt x="104" y="218"/>
                      </a:cubicBezTo>
                      <a:cubicBezTo>
                        <a:pt x="104" y="206"/>
                        <a:pt x="94" y="196"/>
                        <a:pt x="82" y="196"/>
                      </a:cubicBezTo>
                      <a:close/>
                      <a:moveTo>
                        <a:pt x="217" y="196"/>
                      </a:moveTo>
                      <a:cubicBezTo>
                        <a:pt x="205" y="196"/>
                        <a:pt x="195" y="206"/>
                        <a:pt x="195" y="218"/>
                      </a:cubicBezTo>
                      <a:cubicBezTo>
                        <a:pt x="195" y="230"/>
                        <a:pt x="205" y="240"/>
                        <a:pt x="217" y="240"/>
                      </a:cubicBezTo>
                      <a:cubicBezTo>
                        <a:pt x="229" y="240"/>
                        <a:pt x="239" y="230"/>
                        <a:pt x="239" y="218"/>
                      </a:cubicBezTo>
                      <a:cubicBezTo>
                        <a:pt x="239" y="206"/>
                        <a:pt x="229" y="196"/>
                        <a:pt x="217" y="196"/>
                      </a:cubicBezTo>
                      <a:close/>
                      <a:moveTo>
                        <a:pt x="22" y="98"/>
                      </a:moveTo>
                      <a:cubicBezTo>
                        <a:pt x="10" y="98"/>
                        <a:pt x="0" y="108"/>
                        <a:pt x="0" y="120"/>
                      </a:cubicBezTo>
                      <a:cubicBezTo>
                        <a:pt x="0" y="132"/>
                        <a:pt x="10" y="142"/>
                        <a:pt x="22" y="142"/>
                      </a:cubicBezTo>
                      <a:cubicBezTo>
                        <a:pt x="34" y="142"/>
                        <a:pt x="44" y="132"/>
                        <a:pt x="44" y="120"/>
                      </a:cubicBezTo>
                      <a:cubicBezTo>
                        <a:pt x="44" y="108"/>
                        <a:pt x="34" y="98"/>
                        <a:pt x="22" y="98"/>
                      </a:cubicBezTo>
                      <a:close/>
                    </a:path>
                  </a:pathLst>
                </a:custGeom>
                <a:noFill/>
                <a:ln w="28575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7">
                  <a:extLst>
                    <a:ext uri="{FF2B5EF4-FFF2-40B4-BE49-F238E27FC236}">
                      <a16:creationId xmlns:a16="http://schemas.microsoft.com/office/drawing/2014/main" id="{A6ACF7DB-17BE-1646-B172-FBD87CCF17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1101" y="2640014"/>
                  <a:ext cx="2201864" cy="1574800"/>
                </a:xfrm>
                <a:custGeom>
                  <a:avLst/>
                  <a:gdLst>
                    <a:gd name="T0" fmla="*/ 1387 w 1387"/>
                    <a:gd name="T1" fmla="*/ 211 h 992"/>
                    <a:gd name="T2" fmla="*/ 1387 w 1387"/>
                    <a:gd name="T3" fmla="*/ 992 h 992"/>
                    <a:gd name="T4" fmla="*/ 0 w 1387"/>
                    <a:gd name="T5" fmla="*/ 992 h 992"/>
                    <a:gd name="T6" fmla="*/ 0 w 1387"/>
                    <a:gd name="T7" fmla="*/ 0 h 992"/>
                    <a:gd name="T8" fmla="*/ 1387 w 1387"/>
                    <a:gd name="T9" fmla="*/ 0 h 992"/>
                    <a:gd name="T10" fmla="*/ 1387 w 1387"/>
                    <a:gd name="T11" fmla="*/ 135 h 9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87" h="992">
                      <a:moveTo>
                        <a:pt x="1387" y="211"/>
                      </a:moveTo>
                      <a:lnTo>
                        <a:pt x="1387" y="992"/>
                      </a:lnTo>
                      <a:lnTo>
                        <a:pt x="0" y="992"/>
                      </a:lnTo>
                      <a:lnTo>
                        <a:pt x="0" y="0"/>
                      </a:lnTo>
                      <a:lnTo>
                        <a:pt x="1387" y="0"/>
                      </a:lnTo>
                      <a:lnTo>
                        <a:pt x="1387" y="135"/>
                      </a:lnTo>
                    </a:path>
                  </a:pathLst>
                </a:custGeom>
                <a:noFill/>
                <a:ln w="28575" cap="rnd">
                  <a:solidFill>
                    <a:schemeClr val="tx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44" name="Toelichting met pijl omlaag 143">
            <a:extLst>
              <a:ext uri="{FF2B5EF4-FFF2-40B4-BE49-F238E27FC236}">
                <a16:creationId xmlns:a16="http://schemas.microsoft.com/office/drawing/2014/main" id="{122469DB-7664-FF4A-AFE9-3DD81129A1C3}"/>
              </a:ext>
            </a:extLst>
          </p:cNvPr>
          <p:cNvSpPr/>
          <p:nvPr/>
        </p:nvSpPr>
        <p:spPr>
          <a:xfrm>
            <a:off x="2808184" y="2275281"/>
            <a:ext cx="1739595" cy="931261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Gebruikers, klanten teams en andere stakeholders brengen wensen en  ideeën in.</a:t>
            </a:r>
          </a:p>
        </p:txBody>
      </p:sp>
      <p:sp>
        <p:nvSpPr>
          <p:cNvPr id="145" name="Toelichting met pijl omlaag 144">
            <a:extLst>
              <a:ext uri="{FF2B5EF4-FFF2-40B4-BE49-F238E27FC236}">
                <a16:creationId xmlns:a16="http://schemas.microsoft.com/office/drawing/2014/main" id="{5EB85F41-356B-1544-A528-F8C807BB8464}"/>
              </a:ext>
            </a:extLst>
          </p:cNvPr>
          <p:cNvSpPr/>
          <p:nvPr/>
        </p:nvSpPr>
        <p:spPr>
          <a:xfrm rot="16200000">
            <a:off x="4220615" y="4865688"/>
            <a:ext cx="1120980" cy="69186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Sprintplanning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3708E597-A1AC-6947-BB0C-5E496C9BE671}"/>
              </a:ext>
            </a:extLst>
          </p:cNvPr>
          <p:cNvGrpSpPr/>
          <p:nvPr/>
        </p:nvGrpSpPr>
        <p:grpSpPr>
          <a:xfrm>
            <a:off x="3186507" y="4364934"/>
            <a:ext cx="1050785" cy="1405923"/>
            <a:chOff x="3186507" y="4364934"/>
            <a:chExt cx="1050785" cy="1405923"/>
          </a:xfrm>
        </p:grpSpPr>
        <p:grpSp>
          <p:nvGrpSpPr>
            <p:cNvPr id="135" name="Groep 134">
              <a:extLst>
                <a:ext uri="{FF2B5EF4-FFF2-40B4-BE49-F238E27FC236}">
                  <a16:creationId xmlns:a16="http://schemas.microsoft.com/office/drawing/2014/main" id="{7590342C-6C17-1F45-B517-43DE21F7CC6E}"/>
                </a:ext>
              </a:extLst>
            </p:cNvPr>
            <p:cNvGrpSpPr/>
            <p:nvPr/>
          </p:nvGrpSpPr>
          <p:grpSpPr>
            <a:xfrm>
              <a:off x="3186507" y="4969239"/>
              <a:ext cx="1050785" cy="801618"/>
              <a:chOff x="6273452" y="1913411"/>
              <a:chExt cx="1031760" cy="787104"/>
            </a:xfrm>
          </p:grpSpPr>
          <p:sp>
            <p:nvSpPr>
              <p:cNvPr id="176" name="Prostokąt 102">
                <a:extLst>
                  <a:ext uri="{FF2B5EF4-FFF2-40B4-BE49-F238E27FC236}">
                    <a16:creationId xmlns:a16="http://schemas.microsoft.com/office/drawing/2014/main" id="{C9FB87EC-B4A9-F44B-A2F8-A509B9C7CBB7}"/>
                  </a:ext>
                </a:extLst>
              </p:cNvPr>
              <p:cNvSpPr/>
              <p:nvPr/>
            </p:nvSpPr>
            <p:spPr>
              <a:xfrm>
                <a:off x="6273452" y="2454294"/>
                <a:ext cx="103176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/>
                  <a:t>Product Backlog</a:t>
                </a:r>
              </a:p>
            </p:txBody>
          </p:sp>
          <p:grpSp>
            <p:nvGrpSpPr>
              <p:cNvPr id="177" name="Grupa 2062">
                <a:extLst>
                  <a:ext uri="{FF2B5EF4-FFF2-40B4-BE49-F238E27FC236}">
                    <a16:creationId xmlns:a16="http://schemas.microsoft.com/office/drawing/2014/main" id="{D8CBD347-786F-4A40-8A32-2EB88F88642C}"/>
                  </a:ext>
                </a:extLst>
              </p:cNvPr>
              <p:cNvGrpSpPr/>
              <p:nvPr/>
            </p:nvGrpSpPr>
            <p:grpSpPr>
              <a:xfrm>
                <a:off x="6335861" y="1913411"/>
                <a:ext cx="906942" cy="527008"/>
                <a:chOff x="1422400" y="5530850"/>
                <a:chExt cx="544512" cy="501650"/>
              </a:xfrm>
            </p:grpSpPr>
            <p:sp>
              <p:nvSpPr>
                <p:cNvPr id="178" name="Freeform 48">
                  <a:extLst>
                    <a:ext uri="{FF2B5EF4-FFF2-40B4-BE49-F238E27FC236}">
                      <a16:creationId xmlns:a16="http://schemas.microsoft.com/office/drawing/2014/main" id="{D92F2730-342D-2343-A278-960F5FC951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422400" y="5530850"/>
                  <a:ext cx="544512" cy="501650"/>
                </a:xfrm>
                <a:custGeom>
                  <a:avLst/>
                  <a:gdLst>
                    <a:gd name="T0" fmla="*/ 254 w 261"/>
                    <a:gd name="T1" fmla="*/ 82 h 240"/>
                    <a:gd name="T2" fmla="*/ 243 w 261"/>
                    <a:gd name="T3" fmla="*/ 219 h 240"/>
                    <a:gd name="T4" fmla="*/ 220 w 261"/>
                    <a:gd name="T5" fmla="*/ 240 h 240"/>
                    <a:gd name="T6" fmla="*/ 40 w 261"/>
                    <a:gd name="T7" fmla="*/ 240 h 240"/>
                    <a:gd name="T8" fmla="*/ 17 w 261"/>
                    <a:gd name="T9" fmla="*/ 219 h 240"/>
                    <a:gd name="T10" fmla="*/ 0 w 261"/>
                    <a:gd name="T11" fmla="*/ 0 h 240"/>
                    <a:gd name="T12" fmla="*/ 261 w 261"/>
                    <a:gd name="T13" fmla="*/ 0 h 240"/>
                    <a:gd name="T14" fmla="*/ 257 w 261"/>
                    <a:gd name="T15" fmla="*/ 52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1" h="240">
                      <a:moveTo>
                        <a:pt x="254" y="82"/>
                      </a:moveTo>
                      <a:cubicBezTo>
                        <a:pt x="243" y="219"/>
                        <a:pt x="243" y="219"/>
                        <a:pt x="243" y="219"/>
                      </a:cubicBezTo>
                      <a:cubicBezTo>
                        <a:pt x="242" y="231"/>
                        <a:pt x="231" y="240"/>
                        <a:pt x="220" y="240"/>
                      </a:cubicBezTo>
                      <a:cubicBezTo>
                        <a:pt x="40" y="240"/>
                        <a:pt x="40" y="240"/>
                        <a:pt x="40" y="240"/>
                      </a:cubicBezTo>
                      <a:cubicBezTo>
                        <a:pt x="28" y="240"/>
                        <a:pt x="18" y="231"/>
                        <a:pt x="17" y="219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261" y="0"/>
                      </a:moveTo>
                      <a:cubicBezTo>
                        <a:pt x="257" y="52"/>
                        <a:pt x="257" y="52"/>
                        <a:pt x="257" y="52"/>
                      </a:cubicBezTo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Line 49">
                  <a:extLst>
                    <a:ext uri="{FF2B5EF4-FFF2-40B4-BE49-F238E27FC236}">
                      <a16:creationId xmlns:a16="http://schemas.microsoft.com/office/drawing/2014/main" id="{D498C409-24D6-5643-B415-3AA1E099F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5113" y="5949950"/>
                  <a:ext cx="322262" cy="0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Line 50">
                  <a:extLst>
                    <a:ext uri="{FF2B5EF4-FFF2-40B4-BE49-F238E27FC236}">
                      <a16:creationId xmlns:a16="http://schemas.microsoft.com/office/drawing/2014/main" id="{CECCF94B-B0BF-CD42-9987-8EFB03F8B6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5113" y="5867400"/>
                  <a:ext cx="322262" cy="0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Line 51">
                  <a:extLst>
                    <a:ext uri="{FF2B5EF4-FFF2-40B4-BE49-F238E27FC236}">
                      <a16:creationId xmlns:a16="http://schemas.microsoft.com/office/drawing/2014/main" id="{F441C4CD-35F4-9141-989B-A48A59DC2B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5113" y="5786438"/>
                  <a:ext cx="322262" cy="0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Line 52">
                  <a:extLst>
                    <a:ext uri="{FF2B5EF4-FFF2-40B4-BE49-F238E27FC236}">
                      <a16:creationId xmlns:a16="http://schemas.microsoft.com/office/drawing/2014/main" id="{642A2AA8-E799-4D41-B71B-60D83A489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5113" y="5702300"/>
                  <a:ext cx="322262" cy="0"/>
                </a:xfrm>
                <a:prstGeom prst="line">
                  <a:avLst/>
                </a:prstGeom>
                <a:noFill/>
                <a:ln w="25400" cap="rnd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46" name="Pijl omlaag 145">
              <a:extLst>
                <a:ext uri="{FF2B5EF4-FFF2-40B4-BE49-F238E27FC236}">
                  <a16:creationId xmlns:a16="http://schemas.microsoft.com/office/drawing/2014/main" id="{E9AE79A1-859A-7B4D-BF6E-A37308D2DC98}"/>
                </a:ext>
              </a:extLst>
            </p:cNvPr>
            <p:cNvSpPr/>
            <p:nvPr/>
          </p:nvSpPr>
          <p:spPr>
            <a:xfrm>
              <a:off x="3477459" y="4364934"/>
              <a:ext cx="469170" cy="339194"/>
            </a:xfrm>
            <a:prstGeom prst="downArrow">
              <a:avLst>
                <a:gd name="adj1" fmla="val 50000"/>
                <a:gd name="adj2" fmla="val 6810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5" name="Groep 4">
            <a:extLst>
              <a:ext uri="{FF2B5EF4-FFF2-40B4-BE49-F238E27FC236}">
                <a16:creationId xmlns:a16="http://schemas.microsoft.com/office/drawing/2014/main" id="{C06B25E3-6A5F-D04C-9438-69ACB3B3D914}"/>
              </a:ext>
            </a:extLst>
          </p:cNvPr>
          <p:cNvGrpSpPr/>
          <p:nvPr/>
        </p:nvGrpSpPr>
        <p:grpSpPr>
          <a:xfrm>
            <a:off x="5064650" y="4452967"/>
            <a:ext cx="1311535" cy="1648139"/>
            <a:chOff x="5064650" y="4714222"/>
            <a:chExt cx="1311535" cy="1648139"/>
          </a:xfrm>
        </p:grpSpPr>
        <p:grpSp>
          <p:nvGrpSpPr>
            <p:cNvPr id="131" name="Groep 130">
              <a:extLst>
                <a:ext uri="{FF2B5EF4-FFF2-40B4-BE49-F238E27FC236}">
                  <a16:creationId xmlns:a16="http://schemas.microsoft.com/office/drawing/2014/main" id="{D3233D51-5D16-8548-9464-7F7A0F27D510}"/>
                </a:ext>
              </a:extLst>
            </p:cNvPr>
            <p:cNvGrpSpPr/>
            <p:nvPr/>
          </p:nvGrpSpPr>
          <p:grpSpPr>
            <a:xfrm>
              <a:off x="5064650" y="5480645"/>
              <a:ext cx="1311535" cy="881716"/>
              <a:chOff x="3062705" y="5110267"/>
              <a:chExt cx="1287788" cy="865752"/>
            </a:xfrm>
          </p:grpSpPr>
          <p:sp>
            <p:nvSpPr>
              <p:cNvPr id="202" name="Freeform 11">
                <a:extLst>
                  <a:ext uri="{FF2B5EF4-FFF2-40B4-BE49-F238E27FC236}">
                    <a16:creationId xmlns:a16="http://schemas.microsoft.com/office/drawing/2014/main" id="{B5DCDC93-6AC9-6C47-8AE7-92DC53025B5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341721" y="5110267"/>
                <a:ext cx="369428" cy="619531"/>
              </a:xfrm>
              <a:custGeom>
                <a:avLst/>
                <a:gdLst>
                  <a:gd name="T0" fmla="*/ 356 w 387"/>
                  <a:gd name="T1" fmla="*/ 472 h 649"/>
                  <a:gd name="T2" fmla="*/ 33 w 387"/>
                  <a:gd name="T3" fmla="*/ 472 h 649"/>
                  <a:gd name="T4" fmla="*/ 33 w 387"/>
                  <a:gd name="T5" fmla="*/ 47 h 649"/>
                  <a:gd name="T6" fmla="*/ 356 w 387"/>
                  <a:gd name="T7" fmla="*/ 47 h 649"/>
                  <a:gd name="T8" fmla="*/ 356 w 387"/>
                  <a:gd name="T9" fmla="*/ 472 h 649"/>
                  <a:gd name="T10" fmla="*/ 193 w 387"/>
                  <a:gd name="T11" fmla="*/ 649 h 649"/>
                  <a:gd name="T12" fmla="*/ 193 w 387"/>
                  <a:gd name="T13" fmla="*/ 517 h 649"/>
                  <a:gd name="T14" fmla="*/ 49 w 387"/>
                  <a:gd name="T15" fmla="*/ 649 h 649"/>
                  <a:gd name="T16" fmla="*/ 104 w 387"/>
                  <a:gd name="T17" fmla="*/ 517 h 649"/>
                  <a:gd name="T18" fmla="*/ 286 w 387"/>
                  <a:gd name="T19" fmla="*/ 517 h 649"/>
                  <a:gd name="T20" fmla="*/ 340 w 387"/>
                  <a:gd name="T21" fmla="*/ 649 h 649"/>
                  <a:gd name="T22" fmla="*/ 0 w 387"/>
                  <a:gd name="T23" fmla="*/ 0 h 649"/>
                  <a:gd name="T24" fmla="*/ 387 w 387"/>
                  <a:gd name="T25" fmla="*/ 0 h 649"/>
                  <a:gd name="T26" fmla="*/ 0 w 387"/>
                  <a:gd name="T27" fmla="*/ 517 h 649"/>
                  <a:gd name="T28" fmla="*/ 387 w 387"/>
                  <a:gd name="T29" fmla="*/ 517 h 649"/>
                  <a:gd name="T30" fmla="*/ 297 w 387"/>
                  <a:gd name="T31" fmla="*/ 151 h 649"/>
                  <a:gd name="T32" fmla="*/ 184 w 387"/>
                  <a:gd name="T33" fmla="*/ 151 h 649"/>
                  <a:gd name="T34" fmla="*/ 139 w 387"/>
                  <a:gd name="T35" fmla="*/ 122 h 649"/>
                  <a:gd name="T36" fmla="*/ 92 w 387"/>
                  <a:gd name="T37" fmla="*/ 122 h 649"/>
                  <a:gd name="T38" fmla="*/ 92 w 387"/>
                  <a:gd name="T39" fmla="*/ 170 h 649"/>
                  <a:gd name="T40" fmla="*/ 139 w 387"/>
                  <a:gd name="T41" fmla="*/ 170 h 649"/>
                  <a:gd name="T42" fmla="*/ 139 w 387"/>
                  <a:gd name="T43" fmla="*/ 122 h 649"/>
                  <a:gd name="T44" fmla="*/ 184 w 387"/>
                  <a:gd name="T45" fmla="*/ 264 h 649"/>
                  <a:gd name="T46" fmla="*/ 297 w 387"/>
                  <a:gd name="T47" fmla="*/ 264 h 649"/>
                  <a:gd name="T48" fmla="*/ 139 w 387"/>
                  <a:gd name="T49" fmla="*/ 236 h 649"/>
                  <a:gd name="T50" fmla="*/ 92 w 387"/>
                  <a:gd name="T51" fmla="*/ 236 h 649"/>
                  <a:gd name="T52" fmla="*/ 92 w 387"/>
                  <a:gd name="T53" fmla="*/ 283 h 649"/>
                  <a:gd name="T54" fmla="*/ 139 w 387"/>
                  <a:gd name="T55" fmla="*/ 283 h 649"/>
                  <a:gd name="T56" fmla="*/ 139 w 387"/>
                  <a:gd name="T57" fmla="*/ 236 h 649"/>
                  <a:gd name="T58" fmla="*/ 184 w 387"/>
                  <a:gd name="T59" fmla="*/ 380 h 649"/>
                  <a:gd name="T60" fmla="*/ 297 w 387"/>
                  <a:gd name="T61" fmla="*/ 380 h 649"/>
                  <a:gd name="T62" fmla="*/ 139 w 387"/>
                  <a:gd name="T63" fmla="*/ 351 h 649"/>
                  <a:gd name="T64" fmla="*/ 92 w 387"/>
                  <a:gd name="T65" fmla="*/ 351 h 649"/>
                  <a:gd name="T66" fmla="*/ 92 w 387"/>
                  <a:gd name="T67" fmla="*/ 399 h 649"/>
                  <a:gd name="T68" fmla="*/ 139 w 387"/>
                  <a:gd name="T69" fmla="*/ 399 h 649"/>
                  <a:gd name="T70" fmla="*/ 139 w 387"/>
                  <a:gd name="T71" fmla="*/ 351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7" h="649">
                    <a:moveTo>
                      <a:pt x="356" y="472"/>
                    </a:moveTo>
                    <a:lnTo>
                      <a:pt x="33" y="472"/>
                    </a:lnTo>
                    <a:lnTo>
                      <a:pt x="33" y="47"/>
                    </a:lnTo>
                    <a:lnTo>
                      <a:pt x="356" y="47"/>
                    </a:lnTo>
                    <a:lnTo>
                      <a:pt x="356" y="472"/>
                    </a:lnTo>
                    <a:moveTo>
                      <a:pt x="193" y="649"/>
                    </a:moveTo>
                    <a:lnTo>
                      <a:pt x="193" y="517"/>
                    </a:lnTo>
                    <a:moveTo>
                      <a:pt x="49" y="649"/>
                    </a:moveTo>
                    <a:lnTo>
                      <a:pt x="104" y="517"/>
                    </a:lnTo>
                    <a:moveTo>
                      <a:pt x="286" y="517"/>
                    </a:moveTo>
                    <a:lnTo>
                      <a:pt x="340" y="649"/>
                    </a:lnTo>
                    <a:moveTo>
                      <a:pt x="0" y="0"/>
                    </a:moveTo>
                    <a:lnTo>
                      <a:pt x="387" y="0"/>
                    </a:lnTo>
                    <a:moveTo>
                      <a:pt x="0" y="517"/>
                    </a:moveTo>
                    <a:lnTo>
                      <a:pt x="387" y="517"/>
                    </a:lnTo>
                    <a:moveTo>
                      <a:pt x="297" y="151"/>
                    </a:moveTo>
                    <a:lnTo>
                      <a:pt x="184" y="151"/>
                    </a:lnTo>
                    <a:moveTo>
                      <a:pt x="139" y="122"/>
                    </a:moveTo>
                    <a:lnTo>
                      <a:pt x="92" y="122"/>
                    </a:lnTo>
                    <a:lnTo>
                      <a:pt x="92" y="170"/>
                    </a:lnTo>
                    <a:lnTo>
                      <a:pt x="139" y="170"/>
                    </a:lnTo>
                    <a:lnTo>
                      <a:pt x="139" y="122"/>
                    </a:lnTo>
                    <a:moveTo>
                      <a:pt x="184" y="264"/>
                    </a:moveTo>
                    <a:lnTo>
                      <a:pt x="297" y="264"/>
                    </a:lnTo>
                    <a:moveTo>
                      <a:pt x="139" y="236"/>
                    </a:moveTo>
                    <a:lnTo>
                      <a:pt x="92" y="236"/>
                    </a:lnTo>
                    <a:lnTo>
                      <a:pt x="92" y="283"/>
                    </a:lnTo>
                    <a:lnTo>
                      <a:pt x="139" y="283"/>
                    </a:lnTo>
                    <a:lnTo>
                      <a:pt x="139" y="236"/>
                    </a:lnTo>
                    <a:moveTo>
                      <a:pt x="184" y="380"/>
                    </a:moveTo>
                    <a:lnTo>
                      <a:pt x="297" y="380"/>
                    </a:lnTo>
                    <a:moveTo>
                      <a:pt x="139" y="351"/>
                    </a:moveTo>
                    <a:lnTo>
                      <a:pt x="92" y="351"/>
                    </a:lnTo>
                    <a:lnTo>
                      <a:pt x="92" y="399"/>
                    </a:lnTo>
                    <a:lnTo>
                      <a:pt x="139" y="399"/>
                    </a:lnTo>
                    <a:lnTo>
                      <a:pt x="139" y="351"/>
                    </a:lnTo>
                  </a:path>
                </a:pathLst>
              </a:custGeom>
              <a:noFill/>
              <a:ln w="28575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Prostokąt 102">
                <a:extLst>
                  <a:ext uri="{FF2B5EF4-FFF2-40B4-BE49-F238E27FC236}">
                    <a16:creationId xmlns:a16="http://schemas.microsoft.com/office/drawing/2014/main" id="{F9B44F05-DD2E-A044-884F-7CBEC223E346}"/>
                  </a:ext>
                </a:extLst>
              </p:cNvPr>
              <p:cNvSpPr/>
              <p:nvPr/>
            </p:nvSpPr>
            <p:spPr>
              <a:xfrm>
                <a:off x="3062705" y="5729798"/>
                <a:ext cx="1287788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Sprint Backlog</a:t>
                </a:r>
              </a:p>
            </p:txBody>
          </p:sp>
        </p:grp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8BA8B2E5-0886-8E45-A004-39EA1E3540F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301885" y="4714222"/>
              <a:ext cx="611664" cy="515662"/>
            </a:xfrm>
            <a:custGeom>
              <a:avLst/>
              <a:gdLst>
                <a:gd name="T0" fmla="*/ 202 w 283"/>
                <a:gd name="T1" fmla="*/ 97 h 239"/>
                <a:gd name="T2" fmla="*/ 209 w 283"/>
                <a:gd name="T3" fmla="*/ 134 h 239"/>
                <a:gd name="T4" fmla="*/ 104 w 283"/>
                <a:gd name="T5" fmla="*/ 239 h 239"/>
                <a:gd name="T6" fmla="*/ 0 w 283"/>
                <a:gd name="T7" fmla="*/ 134 h 239"/>
                <a:gd name="T8" fmla="*/ 104 w 283"/>
                <a:gd name="T9" fmla="*/ 30 h 239"/>
                <a:gd name="T10" fmla="*/ 180 w 283"/>
                <a:gd name="T11" fmla="*/ 62 h 239"/>
                <a:gd name="T12" fmla="*/ 138 w 283"/>
                <a:gd name="T13" fmla="*/ 90 h 239"/>
                <a:gd name="T14" fmla="*/ 104 w 283"/>
                <a:gd name="T15" fmla="*/ 78 h 239"/>
                <a:gd name="T16" fmla="*/ 49 w 283"/>
                <a:gd name="T17" fmla="*/ 134 h 239"/>
                <a:gd name="T18" fmla="*/ 104 w 283"/>
                <a:gd name="T19" fmla="*/ 190 h 239"/>
                <a:gd name="T20" fmla="*/ 160 w 283"/>
                <a:gd name="T21" fmla="*/ 134 h 239"/>
                <a:gd name="T22" fmla="*/ 160 w 283"/>
                <a:gd name="T23" fmla="*/ 126 h 239"/>
                <a:gd name="T24" fmla="*/ 107 w 283"/>
                <a:gd name="T25" fmla="*/ 116 h 239"/>
                <a:gd name="T26" fmla="*/ 86 w 283"/>
                <a:gd name="T27" fmla="*/ 131 h 239"/>
                <a:gd name="T28" fmla="*/ 102 w 283"/>
                <a:gd name="T29" fmla="*/ 152 h 239"/>
                <a:gd name="T30" fmla="*/ 122 w 283"/>
                <a:gd name="T31" fmla="*/ 137 h 239"/>
                <a:gd name="T32" fmla="*/ 272 w 283"/>
                <a:gd name="T33" fmla="*/ 30 h 239"/>
                <a:gd name="T34" fmla="*/ 104 w 283"/>
                <a:gd name="T35" fmla="*/ 134 h 239"/>
                <a:gd name="T36" fmla="*/ 243 w 283"/>
                <a:gd name="T37" fmla="*/ 0 h 239"/>
                <a:gd name="T38" fmla="*/ 239 w 283"/>
                <a:gd name="T39" fmla="*/ 50 h 239"/>
                <a:gd name="T40" fmla="*/ 283 w 283"/>
                <a:gd name="T41" fmla="*/ 67 h 239"/>
                <a:gd name="T42" fmla="*/ 220 w 283"/>
                <a:gd name="T43" fmla="*/ 15 h 239"/>
                <a:gd name="T44" fmla="*/ 216 w 283"/>
                <a:gd name="T45" fmla="*/ 65 h 239"/>
                <a:gd name="T46" fmla="*/ 261 w 283"/>
                <a:gd name="T47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83" h="239">
                  <a:moveTo>
                    <a:pt x="202" y="97"/>
                  </a:moveTo>
                  <a:cubicBezTo>
                    <a:pt x="207" y="109"/>
                    <a:pt x="209" y="121"/>
                    <a:pt x="209" y="134"/>
                  </a:cubicBezTo>
                  <a:cubicBezTo>
                    <a:pt x="209" y="192"/>
                    <a:pt x="162" y="239"/>
                    <a:pt x="104" y="239"/>
                  </a:cubicBezTo>
                  <a:cubicBezTo>
                    <a:pt x="47" y="239"/>
                    <a:pt x="0" y="192"/>
                    <a:pt x="0" y="134"/>
                  </a:cubicBezTo>
                  <a:cubicBezTo>
                    <a:pt x="0" y="76"/>
                    <a:pt x="47" y="30"/>
                    <a:pt x="104" y="30"/>
                  </a:cubicBezTo>
                  <a:cubicBezTo>
                    <a:pt x="134" y="30"/>
                    <a:pt x="161" y="42"/>
                    <a:pt x="180" y="62"/>
                  </a:cubicBezTo>
                  <a:moveTo>
                    <a:pt x="138" y="90"/>
                  </a:moveTo>
                  <a:cubicBezTo>
                    <a:pt x="129" y="83"/>
                    <a:pt x="117" y="78"/>
                    <a:pt x="104" y="78"/>
                  </a:cubicBezTo>
                  <a:cubicBezTo>
                    <a:pt x="74" y="78"/>
                    <a:pt x="49" y="103"/>
                    <a:pt x="49" y="134"/>
                  </a:cubicBezTo>
                  <a:cubicBezTo>
                    <a:pt x="49" y="165"/>
                    <a:pt x="74" y="190"/>
                    <a:pt x="104" y="190"/>
                  </a:cubicBezTo>
                  <a:cubicBezTo>
                    <a:pt x="135" y="190"/>
                    <a:pt x="160" y="165"/>
                    <a:pt x="160" y="134"/>
                  </a:cubicBezTo>
                  <a:cubicBezTo>
                    <a:pt x="160" y="131"/>
                    <a:pt x="160" y="129"/>
                    <a:pt x="160" y="126"/>
                  </a:cubicBezTo>
                  <a:moveTo>
                    <a:pt x="107" y="116"/>
                  </a:moveTo>
                  <a:cubicBezTo>
                    <a:pt x="97" y="115"/>
                    <a:pt x="88" y="121"/>
                    <a:pt x="86" y="131"/>
                  </a:cubicBezTo>
                  <a:cubicBezTo>
                    <a:pt x="85" y="141"/>
                    <a:pt x="92" y="151"/>
                    <a:pt x="102" y="152"/>
                  </a:cubicBezTo>
                  <a:cubicBezTo>
                    <a:pt x="112" y="154"/>
                    <a:pt x="121" y="147"/>
                    <a:pt x="122" y="137"/>
                  </a:cubicBezTo>
                  <a:moveTo>
                    <a:pt x="272" y="30"/>
                  </a:moveTo>
                  <a:cubicBezTo>
                    <a:pt x="104" y="134"/>
                    <a:pt x="104" y="134"/>
                    <a:pt x="104" y="134"/>
                  </a:cubicBezTo>
                  <a:moveTo>
                    <a:pt x="243" y="0"/>
                  </a:moveTo>
                  <a:cubicBezTo>
                    <a:pt x="239" y="50"/>
                    <a:pt x="239" y="50"/>
                    <a:pt x="239" y="50"/>
                  </a:cubicBezTo>
                  <a:cubicBezTo>
                    <a:pt x="283" y="67"/>
                    <a:pt x="283" y="67"/>
                    <a:pt x="283" y="67"/>
                  </a:cubicBezTo>
                  <a:moveTo>
                    <a:pt x="220" y="15"/>
                  </a:moveTo>
                  <a:cubicBezTo>
                    <a:pt x="216" y="65"/>
                    <a:pt x="216" y="65"/>
                    <a:pt x="216" y="65"/>
                  </a:cubicBezTo>
                  <a:cubicBezTo>
                    <a:pt x="261" y="82"/>
                    <a:pt x="261" y="82"/>
                    <a:pt x="261" y="82"/>
                  </a:cubicBezTo>
                </a:path>
              </a:pathLst>
            </a:custGeom>
            <a:noFill/>
            <a:ln w="28575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Prostokąt 102">
              <a:extLst>
                <a:ext uri="{FF2B5EF4-FFF2-40B4-BE49-F238E27FC236}">
                  <a16:creationId xmlns:a16="http://schemas.microsoft.com/office/drawing/2014/main" id="{1E37951B-89F0-314B-AC0C-23870D77360E}"/>
                </a:ext>
              </a:extLst>
            </p:cNvPr>
            <p:cNvSpPr/>
            <p:nvPr/>
          </p:nvSpPr>
          <p:spPr>
            <a:xfrm>
              <a:off x="5175549" y="5181857"/>
              <a:ext cx="759946" cy="250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 err="1"/>
                <a:t>Sprintdoel</a:t>
              </a:r>
              <a:endParaRPr lang="en-US" sz="1000" dirty="0"/>
            </a:p>
          </p:txBody>
        </p:sp>
      </p:grpSp>
      <p:grpSp>
        <p:nvGrpSpPr>
          <p:cNvPr id="149" name="Groep 148">
            <a:extLst>
              <a:ext uri="{FF2B5EF4-FFF2-40B4-BE49-F238E27FC236}">
                <a16:creationId xmlns:a16="http://schemas.microsoft.com/office/drawing/2014/main" id="{6643D5D8-4735-9F45-90DF-A9A29E1D39B6}"/>
              </a:ext>
            </a:extLst>
          </p:cNvPr>
          <p:cNvGrpSpPr>
            <a:grpSpLocks noChangeAspect="1"/>
          </p:cNvGrpSpPr>
          <p:nvPr/>
        </p:nvGrpSpPr>
        <p:grpSpPr>
          <a:xfrm>
            <a:off x="5447779" y="1454778"/>
            <a:ext cx="1084107" cy="691819"/>
            <a:chOff x="7250442" y="2995616"/>
            <a:chExt cx="1443209" cy="920979"/>
          </a:xfrm>
        </p:grpSpPr>
        <p:sp>
          <p:nvSpPr>
            <p:cNvPr id="150" name="Prostokąt 37893">
              <a:extLst>
                <a:ext uri="{FF2B5EF4-FFF2-40B4-BE49-F238E27FC236}">
                  <a16:creationId xmlns:a16="http://schemas.microsoft.com/office/drawing/2014/main" id="{7E23403C-5EA4-0747-8A7C-7CA9D8B0AC3C}"/>
                </a:ext>
              </a:extLst>
            </p:cNvPr>
            <p:cNvSpPr/>
            <p:nvPr/>
          </p:nvSpPr>
          <p:spPr>
            <a:xfrm>
              <a:off x="7250442" y="3582771"/>
              <a:ext cx="1443209" cy="333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/>
                <a:t>Agile Coach</a:t>
              </a:r>
            </a:p>
          </p:txBody>
        </p:sp>
        <p:grpSp>
          <p:nvGrpSpPr>
            <p:cNvPr id="151" name="Grupa 2053">
              <a:extLst>
                <a:ext uri="{FF2B5EF4-FFF2-40B4-BE49-F238E27FC236}">
                  <a16:creationId xmlns:a16="http://schemas.microsoft.com/office/drawing/2014/main" id="{10A27F09-22B6-084C-A252-82AC22AE3922}"/>
                </a:ext>
              </a:extLst>
            </p:cNvPr>
            <p:cNvGrpSpPr/>
            <p:nvPr/>
          </p:nvGrpSpPr>
          <p:grpSpPr>
            <a:xfrm>
              <a:off x="7687825" y="2995616"/>
              <a:ext cx="768199" cy="637211"/>
              <a:chOff x="7334250" y="1947863"/>
              <a:chExt cx="1238250" cy="1027112"/>
            </a:xfrm>
          </p:grpSpPr>
          <p:sp>
            <p:nvSpPr>
              <p:cNvPr id="152" name="Freeform 41">
                <a:extLst>
                  <a:ext uri="{FF2B5EF4-FFF2-40B4-BE49-F238E27FC236}">
                    <a16:creationId xmlns:a16="http://schemas.microsoft.com/office/drawing/2014/main" id="{7FE89A31-54FB-9648-8869-34341822E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34250" y="1947863"/>
                <a:ext cx="646112" cy="947737"/>
              </a:xfrm>
              <a:custGeom>
                <a:avLst/>
                <a:gdLst>
                  <a:gd name="T0" fmla="*/ 1 w 172"/>
                  <a:gd name="T1" fmla="*/ 253 h 253"/>
                  <a:gd name="T2" fmla="*/ 9 w 172"/>
                  <a:gd name="T3" fmla="*/ 190 h 253"/>
                  <a:gd name="T4" fmla="*/ 38 w 172"/>
                  <a:gd name="T5" fmla="*/ 162 h 253"/>
                  <a:gd name="T6" fmla="*/ 64 w 172"/>
                  <a:gd name="T7" fmla="*/ 151 h 253"/>
                  <a:gd name="T8" fmla="*/ 93 w 172"/>
                  <a:gd name="T9" fmla="*/ 132 h 253"/>
                  <a:gd name="T10" fmla="*/ 84 w 172"/>
                  <a:gd name="T11" fmla="*/ 103 h 253"/>
                  <a:gd name="T12" fmla="*/ 77 w 172"/>
                  <a:gd name="T13" fmla="*/ 89 h 253"/>
                  <a:gd name="T14" fmla="*/ 75 w 172"/>
                  <a:gd name="T15" fmla="*/ 56 h 253"/>
                  <a:gd name="T16" fmla="*/ 76 w 172"/>
                  <a:gd name="T17" fmla="*/ 32 h 253"/>
                  <a:gd name="T18" fmla="*/ 88 w 172"/>
                  <a:gd name="T19" fmla="*/ 13 h 253"/>
                  <a:gd name="T20" fmla="*/ 101 w 172"/>
                  <a:gd name="T21" fmla="*/ 5 h 253"/>
                  <a:gd name="T22" fmla="*/ 114 w 172"/>
                  <a:gd name="T23" fmla="*/ 1 h 253"/>
                  <a:gd name="T24" fmla="*/ 129 w 172"/>
                  <a:gd name="T25" fmla="*/ 0 h 253"/>
                  <a:gd name="T26" fmla="*/ 148 w 172"/>
                  <a:gd name="T27" fmla="*/ 7 h 253"/>
                  <a:gd name="T28" fmla="*/ 168 w 172"/>
                  <a:gd name="T29" fmla="*/ 29 h 253"/>
                  <a:gd name="T30" fmla="*/ 170 w 172"/>
                  <a:gd name="T31" fmla="*/ 43 h 253"/>
                  <a:gd name="T32" fmla="*/ 169 w 172"/>
                  <a:gd name="T33" fmla="*/ 56 h 253"/>
                  <a:gd name="T34" fmla="*/ 172 w 172"/>
                  <a:gd name="T35" fmla="*/ 73 h 253"/>
                  <a:gd name="T36" fmla="*/ 160 w 172"/>
                  <a:gd name="T37" fmla="*/ 103 h 253"/>
                  <a:gd name="T38" fmla="*/ 154 w 172"/>
                  <a:gd name="T39" fmla="*/ 123 h 253"/>
                  <a:gd name="T40" fmla="*/ 158 w 172"/>
                  <a:gd name="T41" fmla="*/ 141 h 253"/>
                  <a:gd name="T42" fmla="*/ 171 w 172"/>
                  <a:gd name="T43" fmla="*/ 149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2" h="253">
                    <a:moveTo>
                      <a:pt x="1" y="253"/>
                    </a:moveTo>
                    <a:cubicBezTo>
                      <a:pt x="0" y="245"/>
                      <a:pt x="3" y="202"/>
                      <a:pt x="9" y="190"/>
                    </a:cubicBezTo>
                    <a:cubicBezTo>
                      <a:pt x="15" y="179"/>
                      <a:pt x="29" y="166"/>
                      <a:pt x="38" y="162"/>
                    </a:cubicBezTo>
                    <a:cubicBezTo>
                      <a:pt x="49" y="157"/>
                      <a:pt x="60" y="153"/>
                      <a:pt x="64" y="151"/>
                    </a:cubicBezTo>
                    <a:cubicBezTo>
                      <a:pt x="69" y="148"/>
                      <a:pt x="92" y="142"/>
                      <a:pt x="93" y="132"/>
                    </a:cubicBezTo>
                    <a:cubicBezTo>
                      <a:pt x="94" y="124"/>
                      <a:pt x="89" y="108"/>
                      <a:pt x="84" y="103"/>
                    </a:cubicBezTo>
                    <a:cubicBezTo>
                      <a:pt x="81" y="99"/>
                      <a:pt x="78" y="91"/>
                      <a:pt x="77" y="89"/>
                    </a:cubicBezTo>
                    <a:cubicBezTo>
                      <a:pt x="75" y="87"/>
                      <a:pt x="69" y="65"/>
                      <a:pt x="75" y="56"/>
                    </a:cubicBezTo>
                    <a:cubicBezTo>
                      <a:pt x="75" y="56"/>
                      <a:pt x="73" y="38"/>
                      <a:pt x="76" y="32"/>
                    </a:cubicBezTo>
                    <a:cubicBezTo>
                      <a:pt x="79" y="27"/>
                      <a:pt x="87" y="15"/>
                      <a:pt x="88" y="13"/>
                    </a:cubicBezTo>
                    <a:cubicBezTo>
                      <a:pt x="91" y="9"/>
                      <a:pt x="97" y="5"/>
                      <a:pt x="101" y="5"/>
                    </a:cubicBezTo>
                    <a:cubicBezTo>
                      <a:pt x="104" y="4"/>
                      <a:pt x="109" y="1"/>
                      <a:pt x="114" y="1"/>
                    </a:cubicBezTo>
                    <a:cubicBezTo>
                      <a:pt x="120" y="0"/>
                      <a:pt x="125" y="0"/>
                      <a:pt x="129" y="0"/>
                    </a:cubicBezTo>
                    <a:cubicBezTo>
                      <a:pt x="133" y="1"/>
                      <a:pt x="144" y="4"/>
                      <a:pt x="148" y="7"/>
                    </a:cubicBezTo>
                    <a:cubicBezTo>
                      <a:pt x="150" y="8"/>
                      <a:pt x="164" y="15"/>
                      <a:pt x="168" y="29"/>
                    </a:cubicBezTo>
                    <a:cubicBezTo>
                      <a:pt x="170" y="36"/>
                      <a:pt x="170" y="43"/>
                      <a:pt x="170" y="43"/>
                    </a:cubicBezTo>
                    <a:cubicBezTo>
                      <a:pt x="169" y="56"/>
                      <a:pt x="169" y="56"/>
                      <a:pt x="169" y="56"/>
                    </a:cubicBezTo>
                    <a:cubicBezTo>
                      <a:pt x="169" y="56"/>
                      <a:pt x="172" y="64"/>
                      <a:pt x="172" y="73"/>
                    </a:cubicBezTo>
                    <a:cubicBezTo>
                      <a:pt x="171" y="84"/>
                      <a:pt x="164" y="97"/>
                      <a:pt x="160" y="103"/>
                    </a:cubicBezTo>
                    <a:cubicBezTo>
                      <a:pt x="156" y="113"/>
                      <a:pt x="155" y="114"/>
                      <a:pt x="154" y="123"/>
                    </a:cubicBezTo>
                    <a:cubicBezTo>
                      <a:pt x="154" y="132"/>
                      <a:pt x="155" y="138"/>
                      <a:pt x="158" y="141"/>
                    </a:cubicBezTo>
                    <a:cubicBezTo>
                      <a:pt x="160" y="143"/>
                      <a:pt x="165" y="146"/>
                      <a:pt x="171" y="149"/>
                    </a:cubicBezTo>
                  </a:path>
                </a:pathLst>
              </a:custGeom>
              <a:noFill/>
              <a:ln w="254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dirty="0"/>
              </a:p>
            </p:txBody>
          </p:sp>
          <p:sp>
            <p:nvSpPr>
              <p:cNvPr id="153" name="Line 42">
                <a:extLst>
                  <a:ext uri="{FF2B5EF4-FFF2-40B4-BE49-F238E27FC236}">
                    <a16:creationId xmlns:a16="http://schemas.microsoft.com/office/drawing/2014/main" id="{0CB533DD-6F10-8E48-8167-B4CBAB3E8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34350" y="2540000"/>
                <a:ext cx="0" cy="0"/>
              </a:xfrm>
              <a:prstGeom prst="line">
                <a:avLst/>
              </a:prstGeom>
              <a:noFill/>
              <a:ln w="254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dirty="0"/>
              </a:p>
            </p:txBody>
          </p:sp>
          <p:sp>
            <p:nvSpPr>
              <p:cNvPr id="154" name="Freeform 43">
                <a:extLst>
                  <a:ext uri="{FF2B5EF4-FFF2-40B4-BE49-F238E27FC236}">
                    <a16:creationId xmlns:a16="http://schemas.microsoft.com/office/drawing/2014/main" id="{7EB505A0-5801-0E47-A97D-20C7C6382A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29538" y="2479675"/>
                <a:ext cx="842962" cy="495300"/>
              </a:xfrm>
              <a:custGeom>
                <a:avLst/>
                <a:gdLst>
                  <a:gd name="T0" fmla="*/ 133 w 225"/>
                  <a:gd name="T1" fmla="*/ 1 h 132"/>
                  <a:gd name="T2" fmla="*/ 32 w 225"/>
                  <a:gd name="T3" fmla="*/ 45 h 132"/>
                  <a:gd name="T4" fmla="*/ 11 w 225"/>
                  <a:gd name="T5" fmla="*/ 46 h 132"/>
                  <a:gd name="T6" fmla="*/ 11 w 225"/>
                  <a:gd name="T7" fmla="*/ 82 h 132"/>
                  <a:gd name="T8" fmla="*/ 32 w 225"/>
                  <a:gd name="T9" fmla="*/ 83 h 132"/>
                  <a:gd name="T10" fmla="*/ 130 w 225"/>
                  <a:gd name="T11" fmla="*/ 127 h 132"/>
                  <a:gd name="T12" fmla="*/ 136 w 225"/>
                  <a:gd name="T13" fmla="*/ 1 h 132"/>
                  <a:gd name="T14" fmla="*/ 104 w 225"/>
                  <a:gd name="T15" fmla="*/ 65 h 132"/>
                  <a:gd name="T16" fmla="*/ 136 w 225"/>
                  <a:gd name="T17" fmla="*/ 128 h 132"/>
                  <a:gd name="T18" fmla="*/ 167 w 225"/>
                  <a:gd name="T19" fmla="*/ 65 h 132"/>
                  <a:gd name="T20" fmla="*/ 136 w 225"/>
                  <a:gd name="T21" fmla="*/ 1 h 132"/>
                  <a:gd name="T22" fmla="*/ 105 w 225"/>
                  <a:gd name="T23" fmla="*/ 82 h 132"/>
                  <a:gd name="T24" fmla="*/ 131 w 225"/>
                  <a:gd name="T25" fmla="*/ 77 h 132"/>
                  <a:gd name="T26" fmla="*/ 133 w 225"/>
                  <a:gd name="T27" fmla="*/ 54 h 132"/>
                  <a:gd name="T28" fmla="*/ 106 w 225"/>
                  <a:gd name="T29" fmla="*/ 48 h 132"/>
                  <a:gd name="T30" fmla="*/ 40 w 225"/>
                  <a:gd name="T31" fmla="*/ 86 h 132"/>
                  <a:gd name="T32" fmla="*/ 60 w 225"/>
                  <a:gd name="T33" fmla="*/ 120 h 132"/>
                  <a:gd name="T34" fmla="*/ 88 w 225"/>
                  <a:gd name="T35" fmla="*/ 109 h 132"/>
                  <a:gd name="T36" fmla="*/ 183 w 225"/>
                  <a:gd name="T37" fmla="*/ 30 h 132"/>
                  <a:gd name="T38" fmla="*/ 190 w 225"/>
                  <a:gd name="T39" fmla="*/ 64 h 132"/>
                  <a:gd name="T40" fmla="*/ 183 w 225"/>
                  <a:gd name="T41" fmla="*/ 99 h 132"/>
                  <a:gd name="T42" fmla="*/ 198 w 225"/>
                  <a:gd name="T43" fmla="*/ 111 h 132"/>
                  <a:gd name="T44" fmla="*/ 208 w 225"/>
                  <a:gd name="T45" fmla="*/ 64 h 132"/>
                  <a:gd name="T46" fmla="*/ 198 w 225"/>
                  <a:gd name="T47" fmla="*/ 17 h 132"/>
                  <a:gd name="T48" fmla="*/ 212 w 225"/>
                  <a:gd name="T49" fmla="*/ 128 h 132"/>
                  <a:gd name="T50" fmla="*/ 225 w 225"/>
                  <a:gd name="T51" fmla="*/ 64 h 132"/>
                  <a:gd name="T52" fmla="*/ 212 w 225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5" h="132">
                    <a:moveTo>
                      <a:pt x="133" y="1"/>
                    </a:moveTo>
                    <a:cubicBezTo>
                      <a:pt x="127" y="1"/>
                      <a:pt x="32" y="45"/>
                      <a:pt x="32" y="45"/>
                    </a:cubicBezTo>
                    <a:cubicBezTo>
                      <a:pt x="11" y="46"/>
                      <a:pt x="11" y="46"/>
                      <a:pt x="11" y="46"/>
                    </a:cubicBezTo>
                    <a:cubicBezTo>
                      <a:pt x="11" y="46"/>
                      <a:pt x="0" y="64"/>
                      <a:pt x="11" y="82"/>
                    </a:cubicBezTo>
                    <a:cubicBezTo>
                      <a:pt x="21" y="82"/>
                      <a:pt x="32" y="83"/>
                      <a:pt x="32" y="83"/>
                    </a:cubicBezTo>
                    <a:cubicBezTo>
                      <a:pt x="32" y="83"/>
                      <a:pt x="137" y="132"/>
                      <a:pt x="130" y="127"/>
                    </a:cubicBezTo>
                    <a:moveTo>
                      <a:pt x="136" y="1"/>
                    </a:moveTo>
                    <a:cubicBezTo>
                      <a:pt x="118" y="1"/>
                      <a:pt x="104" y="30"/>
                      <a:pt x="104" y="65"/>
                    </a:cubicBezTo>
                    <a:cubicBezTo>
                      <a:pt x="104" y="100"/>
                      <a:pt x="118" y="128"/>
                      <a:pt x="136" y="128"/>
                    </a:cubicBezTo>
                    <a:cubicBezTo>
                      <a:pt x="153" y="128"/>
                      <a:pt x="167" y="100"/>
                      <a:pt x="167" y="65"/>
                    </a:cubicBezTo>
                    <a:cubicBezTo>
                      <a:pt x="167" y="30"/>
                      <a:pt x="153" y="1"/>
                      <a:pt x="136" y="1"/>
                    </a:cubicBezTo>
                    <a:close/>
                    <a:moveTo>
                      <a:pt x="105" y="82"/>
                    </a:moveTo>
                    <a:cubicBezTo>
                      <a:pt x="105" y="82"/>
                      <a:pt x="121" y="79"/>
                      <a:pt x="131" y="77"/>
                    </a:cubicBezTo>
                    <a:cubicBezTo>
                      <a:pt x="141" y="75"/>
                      <a:pt x="140" y="57"/>
                      <a:pt x="133" y="54"/>
                    </a:cubicBezTo>
                    <a:cubicBezTo>
                      <a:pt x="129" y="52"/>
                      <a:pt x="106" y="48"/>
                      <a:pt x="106" y="48"/>
                    </a:cubicBezTo>
                    <a:moveTo>
                      <a:pt x="40" y="86"/>
                    </a:moveTo>
                    <a:cubicBezTo>
                      <a:pt x="37" y="102"/>
                      <a:pt x="46" y="117"/>
                      <a:pt x="60" y="120"/>
                    </a:cubicBezTo>
                    <a:cubicBezTo>
                      <a:pt x="71" y="123"/>
                      <a:pt x="82" y="118"/>
                      <a:pt x="88" y="109"/>
                    </a:cubicBezTo>
                    <a:moveTo>
                      <a:pt x="183" y="30"/>
                    </a:moveTo>
                    <a:cubicBezTo>
                      <a:pt x="187" y="39"/>
                      <a:pt x="190" y="51"/>
                      <a:pt x="190" y="64"/>
                    </a:cubicBezTo>
                    <a:cubicBezTo>
                      <a:pt x="190" y="78"/>
                      <a:pt x="187" y="90"/>
                      <a:pt x="183" y="99"/>
                    </a:cubicBezTo>
                    <a:moveTo>
                      <a:pt x="198" y="111"/>
                    </a:moveTo>
                    <a:cubicBezTo>
                      <a:pt x="204" y="99"/>
                      <a:pt x="208" y="82"/>
                      <a:pt x="208" y="64"/>
                    </a:cubicBezTo>
                    <a:cubicBezTo>
                      <a:pt x="208" y="46"/>
                      <a:pt x="204" y="30"/>
                      <a:pt x="198" y="17"/>
                    </a:cubicBezTo>
                    <a:moveTo>
                      <a:pt x="212" y="128"/>
                    </a:moveTo>
                    <a:cubicBezTo>
                      <a:pt x="220" y="111"/>
                      <a:pt x="225" y="89"/>
                      <a:pt x="225" y="64"/>
                    </a:cubicBezTo>
                    <a:cubicBezTo>
                      <a:pt x="225" y="40"/>
                      <a:pt x="220" y="17"/>
                      <a:pt x="212" y="0"/>
                    </a:cubicBezTo>
                  </a:path>
                </a:pathLst>
              </a:custGeom>
              <a:noFill/>
              <a:ln w="2540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100" dirty="0"/>
              </a:p>
            </p:txBody>
          </p:sp>
        </p:grpSp>
      </p:grpSp>
      <p:sp>
        <p:nvSpPr>
          <p:cNvPr id="232" name="Prostokąt 102">
            <a:extLst>
              <a:ext uri="{FF2B5EF4-FFF2-40B4-BE49-F238E27FC236}">
                <a16:creationId xmlns:a16="http://schemas.microsoft.com/office/drawing/2014/main" id="{99E245EE-2A7C-CB4F-8ED9-82052DBBC0D0}"/>
              </a:ext>
            </a:extLst>
          </p:cNvPr>
          <p:cNvSpPr/>
          <p:nvPr/>
        </p:nvSpPr>
        <p:spPr>
          <a:xfrm>
            <a:off x="7201355" y="5666633"/>
            <a:ext cx="2007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i="1" dirty="0" err="1">
                <a:solidFill>
                  <a:srgbClr val="C00000"/>
                </a:solidFill>
              </a:rPr>
              <a:t>Geen</a:t>
            </a:r>
            <a:r>
              <a:rPr lang="en-US" sz="1000" i="1" dirty="0">
                <a:solidFill>
                  <a:srgbClr val="C00000"/>
                </a:solidFill>
              </a:rPr>
              <a:t> </a:t>
            </a:r>
            <a:r>
              <a:rPr lang="en-US" sz="1000" i="1" dirty="0" err="1">
                <a:solidFill>
                  <a:srgbClr val="C00000"/>
                </a:solidFill>
              </a:rPr>
              <a:t>wijzigingen</a:t>
            </a:r>
            <a:r>
              <a:rPr lang="en-US" sz="1000" i="1" dirty="0">
                <a:solidFill>
                  <a:srgbClr val="C00000"/>
                </a:solidFill>
              </a:rPr>
              <a:t> in </a:t>
            </a:r>
            <a:r>
              <a:rPr lang="en-US" sz="1000" i="1" dirty="0" err="1">
                <a:solidFill>
                  <a:srgbClr val="C00000"/>
                </a:solidFill>
              </a:rPr>
              <a:t>tijd</a:t>
            </a:r>
            <a:r>
              <a:rPr lang="en-US" sz="1000" i="1" dirty="0">
                <a:solidFill>
                  <a:srgbClr val="C00000"/>
                </a:solidFill>
              </a:rPr>
              <a:t> </a:t>
            </a:r>
            <a:r>
              <a:rPr lang="en-US" sz="1000" i="1" dirty="0" err="1">
                <a:solidFill>
                  <a:srgbClr val="C00000"/>
                </a:solidFill>
              </a:rPr>
              <a:t>en</a:t>
            </a:r>
            <a:r>
              <a:rPr lang="en-US" sz="1000" i="1" dirty="0">
                <a:solidFill>
                  <a:srgbClr val="C00000"/>
                </a:solidFill>
              </a:rPr>
              <a:t> </a:t>
            </a:r>
            <a:r>
              <a:rPr lang="en-US" sz="1000" i="1" dirty="0" err="1">
                <a:solidFill>
                  <a:srgbClr val="C00000"/>
                </a:solidFill>
              </a:rPr>
              <a:t>inhoud</a:t>
            </a:r>
            <a:r>
              <a:rPr lang="en-US" sz="1000" i="1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E5850E66-AF2F-8A4D-84EF-70F41607612F}"/>
              </a:ext>
            </a:extLst>
          </p:cNvPr>
          <p:cNvSpPr txBox="1"/>
          <p:nvPr/>
        </p:nvSpPr>
        <p:spPr>
          <a:xfrm>
            <a:off x="-2" y="-4552"/>
            <a:ext cx="259149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nl-NL" sz="7200" i="1" dirty="0">
                <a:solidFill>
                  <a:schemeClr val="bg2">
                    <a:lumMod val="75000"/>
                  </a:schemeClr>
                </a:solidFill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4624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232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9429</TotalTime>
  <Words>54</Words>
  <Application>Microsoft Macintosh PowerPoint</Application>
  <PresentationFormat>Breedbeeld</PresentationFormat>
  <Paragraphs>25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eddy timmer</dc:creator>
  <cp:lastModifiedBy>eddy timmer</cp:lastModifiedBy>
  <cp:revision>55</cp:revision>
  <dcterms:created xsi:type="dcterms:W3CDTF">2019-06-05T17:56:37Z</dcterms:created>
  <dcterms:modified xsi:type="dcterms:W3CDTF">2019-06-12T07:05:52Z</dcterms:modified>
</cp:coreProperties>
</file>