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</p:sldMasterIdLst>
  <p:notesMasterIdLst>
    <p:notesMasterId r:id="rId17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589" r:id="rId16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0" d="100"/>
          <a:sy n="120" d="100"/>
        </p:scale>
        <p:origin x="198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nl-NL" sz="2400" b="0" strike="noStrike" spc="-1">
                <a:solidFill>
                  <a:srgbClr val="000000"/>
                </a:solidFill>
                <a:latin typeface="Calibri"/>
              </a:rPr>
              <a:t>Click to move the slide</a:t>
            </a:r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17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176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177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178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B948D741-CD9E-4123-9FDE-0550DA285856}" type="slidenum">
              <a:rPr lang="en-US" sz="1400" b="0" strike="noStrike" spc="-1">
                <a:latin typeface="Times New Roman"/>
              </a:rPr>
              <a:t>‹nr.›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</p:spPr>
      </p:sp>
      <p:sp>
        <p:nvSpPr>
          <p:cNvPr id="22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4560">
              <a:lnSpc>
                <a:spcPct val="100000"/>
              </a:lnSpc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221" name="CustomShape 3"/>
          <p:cNvSpPr/>
          <p:nvPr/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11BB141E-1C3C-49D2-A743-3F587E7D7149}" type="slidenum">
              <a:rPr lang="en-US" sz="12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1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4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16000" indent="-216000">
              <a:lnSpc>
                <a:spcPct val="100000"/>
              </a:lnSpc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24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B2107D98-6639-42FF-8573-50FD00F9853C}" type="slidenum">
              <a:rPr lang="en-US" sz="1200" b="0" strike="noStrike" spc="-1">
                <a:latin typeface="Arial"/>
              </a:rPr>
              <a:t>11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16000" indent="-216000">
              <a:lnSpc>
                <a:spcPct val="100000"/>
              </a:lnSpc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224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44EC5DD0-E859-4617-AA36-E946B648B9CB}" type="slidenum">
              <a:rPr lang="en-US" sz="1200" b="0" strike="noStrike" spc="-1">
                <a:latin typeface="Arial"/>
              </a:rPr>
              <a:t>3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16000" indent="-216000">
              <a:lnSpc>
                <a:spcPct val="100000"/>
              </a:lnSpc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227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8989904E-895B-493E-94AF-4AAF938B3E55}" type="slidenum">
              <a:rPr lang="en-US" sz="1200" b="0" strike="noStrike" spc="-1">
                <a:latin typeface="Arial"/>
              </a:rPr>
              <a:t>4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16000" indent="-216000">
              <a:lnSpc>
                <a:spcPct val="100000"/>
              </a:lnSpc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230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F7493673-EF7F-4796-BB45-818423C158EE}" type="slidenum">
              <a:rPr lang="en-US" sz="1200" b="0" strike="noStrike" spc="-1">
                <a:latin typeface="Arial"/>
              </a:rPr>
              <a:t>5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3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16000" indent="-216000">
              <a:lnSpc>
                <a:spcPct val="100000"/>
              </a:lnSpc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233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36BF8FB5-058A-4E14-98E0-950A08E4651D}" type="slidenum">
              <a:rPr lang="en-US" sz="1200" b="0" strike="noStrike" spc="-1">
                <a:latin typeface="Arial"/>
              </a:rPr>
              <a:t>6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3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16000" indent="-216000">
              <a:lnSpc>
                <a:spcPct val="100000"/>
              </a:lnSpc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236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06921791-33EE-4832-98A2-AD4B2BAE9E19}" type="slidenum">
              <a:rPr lang="en-US" sz="1200" b="0" strike="noStrike" spc="-1">
                <a:latin typeface="Arial"/>
              </a:rPr>
              <a:t>7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3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16000" indent="-216000">
              <a:lnSpc>
                <a:spcPct val="100000"/>
              </a:lnSpc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23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739C7DCE-D1D1-49A1-9DF6-194CD1D050DD}" type="slidenum">
              <a:rPr lang="en-US" sz="1200" b="0" strike="noStrike" spc="-1">
                <a:latin typeface="Arial"/>
              </a:rPr>
              <a:t>8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4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16000" indent="-216000">
              <a:lnSpc>
                <a:spcPct val="100000"/>
              </a:lnSpc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242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18969C88-E58C-4B2B-8653-D84E9BCDDAE3}" type="slidenum">
              <a:rPr lang="en-US" sz="1200" b="0" strike="noStrike" spc="-1">
                <a:latin typeface="Arial"/>
              </a:rPr>
              <a:t>9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16000" indent="-216000">
              <a:lnSpc>
                <a:spcPct val="100000"/>
              </a:lnSpc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245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1E061FF3-0FB5-4A2B-BEE7-0A234BFF5592}" type="slidenum">
              <a:rPr lang="en-US" sz="1200" b="0" strike="noStrike" spc="-1">
                <a:latin typeface="Arial"/>
              </a:rPr>
              <a:t>10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080000" y="1080000"/>
            <a:ext cx="10032840" cy="71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nl-NL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1079640" y="1800360"/>
            <a:ext cx="10032480" cy="214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1079640" y="4150800"/>
            <a:ext cx="10032480" cy="214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080000" y="1080000"/>
            <a:ext cx="10032840" cy="71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nl-NL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1079640" y="1800360"/>
            <a:ext cx="4895640" cy="214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220440" y="1800360"/>
            <a:ext cx="4895640" cy="214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1079640" y="4150800"/>
            <a:ext cx="4895640" cy="214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220440" y="4150800"/>
            <a:ext cx="4895640" cy="214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1080000" y="1080000"/>
            <a:ext cx="10032840" cy="71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nl-NL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1079640" y="1800360"/>
            <a:ext cx="3230280" cy="214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471920" y="1800360"/>
            <a:ext cx="3230280" cy="214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7863840" y="1800360"/>
            <a:ext cx="3230280" cy="214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1079640" y="4150800"/>
            <a:ext cx="3230280" cy="214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4471920" y="4150800"/>
            <a:ext cx="3230280" cy="214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7"/>
          <p:cNvSpPr>
            <a:spLocks noGrp="1"/>
          </p:cNvSpPr>
          <p:nvPr>
            <p:ph type="body"/>
          </p:nvPr>
        </p:nvSpPr>
        <p:spPr>
          <a:xfrm>
            <a:off x="7863840" y="4150800"/>
            <a:ext cx="3230280" cy="214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1080000" y="1080000"/>
            <a:ext cx="10032840" cy="71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nl-NL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subTitle"/>
          </p:nvPr>
        </p:nvSpPr>
        <p:spPr>
          <a:xfrm>
            <a:off x="1079640" y="1800360"/>
            <a:ext cx="10032480" cy="45003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1080000" y="1080000"/>
            <a:ext cx="10032840" cy="71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nl-NL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1079640" y="1800360"/>
            <a:ext cx="10032480" cy="4500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1080000" y="1080000"/>
            <a:ext cx="10032840" cy="71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nl-NL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1079640" y="1800360"/>
            <a:ext cx="4895640" cy="4500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20440" y="1800360"/>
            <a:ext cx="4895640" cy="4500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080000" y="1080000"/>
            <a:ext cx="10032840" cy="71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nl-NL" sz="2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subTitle"/>
          </p:nvPr>
        </p:nvSpPr>
        <p:spPr>
          <a:xfrm>
            <a:off x="1080000" y="1080000"/>
            <a:ext cx="10032840" cy="33372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080000" y="1080000"/>
            <a:ext cx="10032840" cy="71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nl-NL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1079640" y="1800360"/>
            <a:ext cx="4895640" cy="214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20440" y="1800360"/>
            <a:ext cx="4895640" cy="4500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1079640" y="4150800"/>
            <a:ext cx="4895640" cy="214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080000" y="1080000"/>
            <a:ext cx="10032840" cy="71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nl-NL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1079640" y="1800360"/>
            <a:ext cx="10032480" cy="45003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080000" y="1080000"/>
            <a:ext cx="10032840" cy="71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nl-NL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1079640" y="1800360"/>
            <a:ext cx="4895640" cy="4500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20440" y="1800360"/>
            <a:ext cx="4895640" cy="214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6220440" y="4150800"/>
            <a:ext cx="4895640" cy="214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1080000" y="1080000"/>
            <a:ext cx="10032840" cy="71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nl-NL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1079640" y="1800360"/>
            <a:ext cx="4895640" cy="214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220440" y="1800360"/>
            <a:ext cx="4895640" cy="214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1079640" y="4150800"/>
            <a:ext cx="10032480" cy="214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1080000" y="1080000"/>
            <a:ext cx="10032840" cy="71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nl-NL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1079640" y="1800360"/>
            <a:ext cx="10032480" cy="214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1079640" y="4150800"/>
            <a:ext cx="10032480" cy="214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1080000" y="1080000"/>
            <a:ext cx="10032840" cy="71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nl-NL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1079640" y="1800360"/>
            <a:ext cx="4895640" cy="214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6220440" y="1800360"/>
            <a:ext cx="4895640" cy="214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1079640" y="4150800"/>
            <a:ext cx="4895640" cy="214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6220440" y="4150800"/>
            <a:ext cx="4895640" cy="214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1080000" y="1080000"/>
            <a:ext cx="10032840" cy="71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nl-NL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1079640" y="1800360"/>
            <a:ext cx="3230280" cy="214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471920" y="1800360"/>
            <a:ext cx="3230280" cy="214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7863840" y="1800360"/>
            <a:ext cx="3230280" cy="214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1079640" y="4150800"/>
            <a:ext cx="3230280" cy="214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 type="body"/>
          </p:nvPr>
        </p:nvSpPr>
        <p:spPr>
          <a:xfrm>
            <a:off x="4471920" y="4150800"/>
            <a:ext cx="3230280" cy="214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7"/>
          <p:cNvSpPr>
            <a:spLocks noGrp="1"/>
          </p:cNvSpPr>
          <p:nvPr>
            <p:ph type="body"/>
          </p:nvPr>
        </p:nvSpPr>
        <p:spPr>
          <a:xfrm>
            <a:off x="7863840" y="4150800"/>
            <a:ext cx="3230280" cy="214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ekstdia: titel m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1080000"/>
            <a:ext cx="10033200" cy="720000"/>
          </a:xfrm>
        </p:spPr>
        <p:txBody>
          <a:bodyPr>
            <a:noAutofit/>
          </a:bodyPr>
          <a:lstStyle>
            <a:lvl1pPr>
              <a:defRPr sz="3200">
                <a:solidFill>
                  <a:srgbClr val="00A9F3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>
            <a:lvl1pPr marL="268288" indent="-268288">
              <a:buClr>
                <a:srgbClr val="00A9F3"/>
              </a:buClr>
              <a:defRPr/>
            </a:lvl1pPr>
            <a:lvl2pPr>
              <a:buClr>
                <a:srgbClr val="00A9F3"/>
              </a:buClr>
              <a:defRPr/>
            </a:lvl2pPr>
            <a:lvl3pPr>
              <a:buClr>
                <a:srgbClr val="00A9F3"/>
              </a:buClr>
              <a:defRPr/>
            </a:lvl3pPr>
            <a:lvl4pPr>
              <a:buClr>
                <a:srgbClr val="00A9F3"/>
              </a:buClr>
              <a:defRPr/>
            </a:lvl4pPr>
            <a:lvl5pPr>
              <a:buClr>
                <a:srgbClr val="00A9F3"/>
              </a:buClr>
              <a:defRPr/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8912497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1080000" y="1080000"/>
            <a:ext cx="10032840" cy="71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nl-NL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subTitle"/>
          </p:nvPr>
        </p:nvSpPr>
        <p:spPr>
          <a:xfrm>
            <a:off x="1079640" y="1800360"/>
            <a:ext cx="10032480" cy="45003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1080000" y="1080000"/>
            <a:ext cx="10032840" cy="71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nl-NL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1079640" y="1800360"/>
            <a:ext cx="10032480" cy="4500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1080000" y="1080000"/>
            <a:ext cx="10032840" cy="71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nl-NL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1079640" y="1800360"/>
            <a:ext cx="4895640" cy="4500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220440" y="1800360"/>
            <a:ext cx="4895640" cy="4500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080000" y="1080000"/>
            <a:ext cx="10032840" cy="71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nl-NL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1079640" y="1800360"/>
            <a:ext cx="10032480" cy="4500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1080000" y="1080000"/>
            <a:ext cx="10032840" cy="71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nl-NL" sz="2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subTitle"/>
          </p:nvPr>
        </p:nvSpPr>
        <p:spPr>
          <a:xfrm>
            <a:off x="1080000" y="1080000"/>
            <a:ext cx="10032840" cy="33372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1080000" y="1080000"/>
            <a:ext cx="10032840" cy="71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nl-NL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1079640" y="1800360"/>
            <a:ext cx="4895640" cy="214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220440" y="1800360"/>
            <a:ext cx="4895640" cy="4500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1079640" y="4150800"/>
            <a:ext cx="4895640" cy="214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1080000" y="1080000"/>
            <a:ext cx="10032840" cy="71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nl-NL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1079640" y="1800360"/>
            <a:ext cx="4895640" cy="4500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6220440" y="1800360"/>
            <a:ext cx="4895640" cy="214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220440" y="4150800"/>
            <a:ext cx="4895640" cy="214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1080000" y="1080000"/>
            <a:ext cx="10032840" cy="71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nl-NL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1079640" y="1800360"/>
            <a:ext cx="4895640" cy="214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220440" y="1800360"/>
            <a:ext cx="4895640" cy="214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1079640" y="4150800"/>
            <a:ext cx="10032480" cy="214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1080000" y="1080000"/>
            <a:ext cx="10032840" cy="71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nl-NL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1079640" y="1800360"/>
            <a:ext cx="10032480" cy="214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1079640" y="4150800"/>
            <a:ext cx="10032480" cy="214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1080000" y="1080000"/>
            <a:ext cx="10032840" cy="71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nl-NL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1079640" y="1800360"/>
            <a:ext cx="4895640" cy="214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6220440" y="1800360"/>
            <a:ext cx="4895640" cy="214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1079640" y="4150800"/>
            <a:ext cx="4895640" cy="214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 type="body"/>
          </p:nvPr>
        </p:nvSpPr>
        <p:spPr>
          <a:xfrm>
            <a:off x="6220440" y="4150800"/>
            <a:ext cx="4895640" cy="214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1080000" y="1080000"/>
            <a:ext cx="10032840" cy="71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nl-NL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1079640" y="1800360"/>
            <a:ext cx="3230280" cy="214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4471920" y="1800360"/>
            <a:ext cx="3230280" cy="214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7863840" y="1800360"/>
            <a:ext cx="3230280" cy="214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body"/>
          </p:nvPr>
        </p:nvSpPr>
        <p:spPr>
          <a:xfrm>
            <a:off x="1079640" y="4150800"/>
            <a:ext cx="3230280" cy="214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6"/>
          <p:cNvSpPr>
            <a:spLocks noGrp="1"/>
          </p:cNvSpPr>
          <p:nvPr>
            <p:ph type="body"/>
          </p:nvPr>
        </p:nvSpPr>
        <p:spPr>
          <a:xfrm>
            <a:off x="4471920" y="4150800"/>
            <a:ext cx="3230280" cy="214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7"/>
          <p:cNvSpPr>
            <a:spLocks noGrp="1"/>
          </p:cNvSpPr>
          <p:nvPr>
            <p:ph type="body"/>
          </p:nvPr>
        </p:nvSpPr>
        <p:spPr>
          <a:xfrm>
            <a:off x="7863840" y="4150800"/>
            <a:ext cx="3230280" cy="214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1080000" y="1080000"/>
            <a:ext cx="10032840" cy="71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nl-NL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subTitle"/>
          </p:nvPr>
        </p:nvSpPr>
        <p:spPr>
          <a:xfrm>
            <a:off x="1079640" y="1800360"/>
            <a:ext cx="10032480" cy="45003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080000" y="1080000"/>
            <a:ext cx="10032840" cy="71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nl-NL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1079640" y="1800360"/>
            <a:ext cx="4895640" cy="4500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0440" y="1800360"/>
            <a:ext cx="4895640" cy="4500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1080000" y="1080000"/>
            <a:ext cx="10032840" cy="71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nl-NL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1079640" y="1800360"/>
            <a:ext cx="10032480" cy="4500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1080000" y="1080000"/>
            <a:ext cx="10032840" cy="71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nl-NL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1079640" y="1800360"/>
            <a:ext cx="4895640" cy="4500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6220440" y="1800360"/>
            <a:ext cx="4895640" cy="4500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1080000" y="1080000"/>
            <a:ext cx="10032840" cy="71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nl-NL" sz="2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subTitle"/>
          </p:nvPr>
        </p:nvSpPr>
        <p:spPr>
          <a:xfrm>
            <a:off x="1080000" y="1080000"/>
            <a:ext cx="10032840" cy="33372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1080000" y="1080000"/>
            <a:ext cx="10032840" cy="71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nl-NL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1079640" y="1800360"/>
            <a:ext cx="4895640" cy="214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6220440" y="1800360"/>
            <a:ext cx="4895640" cy="4500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1079640" y="4150800"/>
            <a:ext cx="4895640" cy="214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1080000" y="1080000"/>
            <a:ext cx="10032840" cy="71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nl-NL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1079640" y="1800360"/>
            <a:ext cx="4895640" cy="4500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6220440" y="1800360"/>
            <a:ext cx="4895640" cy="214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 type="body"/>
          </p:nvPr>
        </p:nvSpPr>
        <p:spPr>
          <a:xfrm>
            <a:off x="6220440" y="4150800"/>
            <a:ext cx="4895640" cy="214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1080000" y="1080000"/>
            <a:ext cx="10032840" cy="71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nl-NL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1079640" y="1800360"/>
            <a:ext cx="4895640" cy="214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6220440" y="1800360"/>
            <a:ext cx="4895640" cy="214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4"/>
          <p:cNvSpPr>
            <a:spLocks noGrp="1"/>
          </p:cNvSpPr>
          <p:nvPr>
            <p:ph type="body"/>
          </p:nvPr>
        </p:nvSpPr>
        <p:spPr>
          <a:xfrm>
            <a:off x="1079640" y="4150800"/>
            <a:ext cx="10032480" cy="214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1080000" y="1080000"/>
            <a:ext cx="10032840" cy="71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nl-NL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1079640" y="1800360"/>
            <a:ext cx="10032480" cy="214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1079640" y="4150800"/>
            <a:ext cx="10032480" cy="214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1080000" y="1080000"/>
            <a:ext cx="10032840" cy="71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nl-NL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1079640" y="1800360"/>
            <a:ext cx="4895640" cy="214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6220440" y="1800360"/>
            <a:ext cx="4895640" cy="214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 type="body"/>
          </p:nvPr>
        </p:nvSpPr>
        <p:spPr>
          <a:xfrm>
            <a:off x="1079640" y="4150800"/>
            <a:ext cx="4895640" cy="214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5"/>
          <p:cNvSpPr>
            <a:spLocks noGrp="1"/>
          </p:cNvSpPr>
          <p:nvPr>
            <p:ph type="body"/>
          </p:nvPr>
        </p:nvSpPr>
        <p:spPr>
          <a:xfrm>
            <a:off x="6220440" y="4150800"/>
            <a:ext cx="4895640" cy="214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1080000" y="1080000"/>
            <a:ext cx="10032840" cy="71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nl-NL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1079640" y="1800360"/>
            <a:ext cx="3230280" cy="214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 type="body"/>
          </p:nvPr>
        </p:nvSpPr>
        <p:spPr>
          <a:xfrm>
            <a:off x="4471920" y="1800360"/>
            <a:ext cx="3230280" cy="214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4"/>
          <p:cNvSpPr>
            <a:spLocks noGrp="1"/>
          </p:cNvSpPr>
          <p:nvPr>
            <p:ph type="body"/>
          </p:nvPr>
        </p:nvSpPr>
        <p:spPr>
          <a:xfrm>
            <a:off x="7863840" y="1800360"/>
            <a:ext cx="3230280" cy="214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5"/>
          <p:cNvSpPr>
            <a:spLocks noGrp="1"/>
          </p:cNvSpPr>
          <p:nvPr>
            <p:ph type="body"/>
          </p:nvPr>
        </p:nvSpPr>
        <p:spPr>
          <a:xfrm>
            <a:off x="1079640" y="4150800"/>
            <a:ext cx="3230280" cy="214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6"/>
          <p:cNvSpPr>
            <a:spLocks noGrp="1"/>
          </p:cNvSpPr>
          <p:nvPr>
            <p:ph type="body"/>
          </p:nvPr>
        </p:nvSpPr>
        <p:spPr>
          <a:xfrm>
            <a:off x="4471920" y="4150800"/>
            <a:ext cx="3230280" cy="214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7"/>
          <p:cNvSpPr>
            <a:spLocks noGrp="1"/>
          </p:cNvSpPr>
          <p:nvPr>
            <p:ph type="body"/>
          </p:nvPr>
        </p:nvSpPr>
        <p:spPr>
          <a:xfrm>
            <a:off x="7863840" y="4150800"/>
            <a:ext cx="3230280" cy="214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080000" y="1080000"/>
            <a:ext cx="10032840" cy="71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nl-NL" sz="2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1080000" y="1080000"/>
            <a:ext cx="10032840" cy="33372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080000" y="1080000"/>
            <a:ext cx="10032840" cy="71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nl-NL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1079640" y="1800360"/>
            <a:ext cx="4895640" cy="214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20440" y="1800360"/>
            <a:ext cx="4895640" cy="4500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1079640" y="4150800"/>
            <a:ext cx="4895640" cy="214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080000" y="1080000"/>
            <a:ext cx="10032840" cy="71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nl-NL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1079640" y="1800360"/>
            <a:ext cx="4895640" cy="4500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20440" y="1800360"/>
            <a:ext cx="4895640" cy="214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220440" y="4150800"/>
            <a:ext cx="4895640" cy="214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080000" y="1080000"/>
            <a:ext cx="10032840" cy="71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nl-NL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1079640" y="1800360"/>
            <a:ext cx="4895640" cy="214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20440" y="1800360"/>
            <a:ext cx="4895640" cy="214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1079640" y="4150800"/>
            <a:ext cx="10032480" cy="214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9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1"/>
          <p:cNvGrpSpPr/>
          <p:nvPr/>
        </p:nvGrpSpPr>
        <p:grpSpPr>
          <a:xfrm>
            <a:off x="-7200" y="6415920"/>
            <a:ext cx="4949280" cy="448920"/>
            <a:chOff x="-7200" y="6415920"/>
            <a:chExt cx="4949280" cy="448920"/>
          </a:xfrm>
        </p:grpSpPr>
        <p:sp>
          <p:nvSpPr>
            <p:cNvPr id="11" name="CustomShape 2"/>
            <p:cNvSpPr/>
            <p:nvPr/>
          </p:nvSpPr>
          <p:spPr>
            <a:xfrm>
              <a:off x="-7200" y="6415920"/>
              <a:ext cx="2691720" cy="448920"/>
            </a:xfrm>
            <a:custGeom>
              <a:avLst/>
              <a:gdLst/>
              <a:ahLst/>
              <a:cxnLst/>
              <a:rect l="l" t="t" r="r" b="b"/>
              <a:pathLst>
                <a:path w="12672" h="2116">
                  <a:moveTo>
                    <a:pt x="12672" y="2116"/>
                  </a:moveTo>
                  <a:lnTo>
                    <a:pt x="12672" y="2116"/>
                  </a:lnTo>
                  <a:lnTo>
                    <a:pt x="0" y="2116"/>
                  </a:lnTo>
                  <a:lnTo>
                    <a:pt x="0" y="0"/>
                  </a:lnTo>
                  <a:lnTo>
                    <a:pt x="10556" y="0"/>
                  </a:lnTo>
                  <a:lnTo>
                    <a:pt x="10611" y="0"/>
                  </a:lnTo>
                  <a:lnTo>
                    <a:pt x="10665" y="3"/>
                  </a:lnTo>
                  <a:lnTo>
                    <a:pt x="10720" y="6"/>
                  </a:lnTo>
                  <a:lnTo>
                    <a:pt x="10773" y="11"/>
                  </a:lnTo>
                  <a:lnTo>
                    <a:pt x="10825" y="17"/>
                  </a:lnTo>
                  <a:lnTo>
                    <a:pt x="10878" y="25"/>
                  </a:lnTo>
                  <a:lnTo>
                    <a:pt x="10931" y="33"/>
                  </a:lnTo>
                  <a:lnTo>
                    <a:pt x="10983" y="44"/>
                  </a:lnTo>
                  <a:lnTo>
                    <a:pt x="11034" y="54"/>
                  </a:lnTo>
                  <a:lnTo>
                    <a:pt x="11085" y="67"/>
                  </a:lnTo>
                  <a:lnTo>
                    <a:pt x="11135" y="81"/>
                  </a:lnTo>
                  <a:lnTo>
                    <a:pt x="11185" y="95"/>
                  </a:lnTo>
                  <a:lnTo>
                    <a:pt x="11235" y="110"/>
                  </a:lnTo>
                  <a:lnTo>
                    <a:pt x="11284" y="129"/>
                  </a:lnTo>
                  <a:lnTo>
                    <a:pt x="11333" y="146"/>
                  </a:lnTo>
                  <a:lnTo>
                    <a:pt x="11379" y="166"/>
                  </a:lnTo>
                  <a:lnTo>
                    <a:pt x="11428" y="187"/>
                  </a:lnTo>
                  <a:lnTo>
                    <a:pt x="11474" y="208"/>
                  </a:lnTo>
                  <a:lnTo>
                    <a:pt x="11519" y="232"/>
                  </a:lnTo>
                  <a:lnTo>
                    <a:pt x="11564" y="255"/>
                  </a:lnTo>
                  <a:lnTo>
                    <a:pt x="11610" y="280"/>
                  </a:lnTo>
                  <a:lnTo>
                    <a:pt x="11653" y="307"/>
                  </a:lnTo>
                  <a:lnTo>
                    <a:pt x="11697" y="333"/>
                  </a:lnTo>
                  <a:lnTo>
                    <a:pt x="11739" y="361"/>
                  </a:lnTo>
                  <a:lnTo>
                    <a:pt x="11781" y="391"/>
                  </a:lnTo>
                  <a:lnTo>
                    <a:pt x="11823" y="420"/>
                  </a:lnTo>
                  <a:lnTo>
                    <a:pt x="11863" y="451"/>
                  </a:lnTo>
                  <a:lnTo>
                    <a:pt x="11902" y="484"/>
                  </a:lnTo>
                  <a:lnTo>
                    <a:pt x="11941" y="517"/>
                  </a:lnTo>
                  <a:lnTo>
                    <a:pt x="11980" y="549"/>
                  </a:lnTo>
                  <a:lnTo>
                    <a:pt x="12016" y="585"/>
                  </a:lnTo>
                  <a:lnTo>
                    <a:pt x="12053" y="619"/>
                  </a:lnTo>
                  <a:lnTo>
                    <a:pt x="12089" y="657"/>
                  </a:lnTo>
                  <a:lnTo>
                    <a:pt x="12123" y="694"/>
                  </a:lnTo>
                  <a:lnTo>
                    <a:pt x="12157" y="731"/>
                  </a:lnTo>
                  <a:lnTo>
                    <a:pt x="12190" y="770"/>
                  </a:lnTo>
                  <a:lnTo>
                    <a:pt x="12221" y="809"/>
                  </a:lnTo>
                  <a:lnTo>
                    <a:pt x="12252" y="850"/>
                  </a:lnTo>
                  <a:lnTo>
                    <a:pt x="12282" y="892"/>
                  </a:lnTo>
                  <a:lnTo>
                    <a:pt x="12311" y="934"/>
                  </a:lnTo>
                  <a:lnTo>
                    <a:pt x="12339" y="976"/>
                  </a:lnTo>
                  <a:lnTo>
                    <a:pt x="12366" y="1019"/>
                  </a:lnTo>
                  <a:lnTo>
                    <a:pt x="12392" y="1063"/>
                  </a:lnTo>
                  <a:lnTo>
                    <a:pt x="12417" y="1108"/>
                  </a:lnTo>
                  <a:lnTo>
                    <a:pt x="12440" y="1153"/>
                  </a:lnTo>
                  <a:lnTo>
                    <a:pt x="12464" y="1200"/>
                  </a:lnTo>
                  <a:lnTo>
                    <a:pt x="12485" y="1245"/>
                  </a:lnTo>
                  <a:lnTo>
                    <a:pt x="12506" y="1293"/>
                  </a:lnTo>
                  <a:lnTo>
                    <a:pt x="12526" y="1341"/>
                  </a:lnTo>
                  <a:lnTo>
                    <a:pt x="12544" y="1389"/>
                  </a:lnTo>
                  <a:lnTo>
                    <a:pt x="12562" y="1438"/>
                  </a:lnTo>
                  <a:lnTo>
                    <a:pt x="12577" y="1487"/>
                  </a:lnTo>
                  <a:lnTo>
                    <a:pt x="12593" y="1537"/>
                  </a:lnTo>
                  <a:lnTo>
                    <a:pt x="12605" y="1587"/>
                  </a:lnTo>
                  <a:lnTo>
                    <a:pt x="12618" y="1638"/>
                  </a:lnTo>
                  <a:lnTo>
                    <a:pt x="12630" y="1690"/>
                  </a:lnTo>
                  <a:lnTo>
                    <a:pt x="12639" y="1741"/>
                  </a:lnTo>
                  <a:lnTo>
                    <a:pt x="12649" y="1794"/>
                  </a:lnTo>
                  <a:lnTo>
                    <a:pt x="12655" y="1847"/>
                  </a:lnTo>
                  <a:lnTo>
                    <a:pt x="12661" y="1900"/>
                  </a:lnTo>
                  <a:lnTo>
                    <a:pt x="12666" y="1954"/>
                  </a:lnTo>
                  <a:lnTo>
                    <a:pt x="12669" y="2007"/>
                  </a:lnTo>
                  <a:lnTo>
                    <a:pt x="12672" y="2062"/>
                  </a:lnTo>
                  <a:lnTo>
                    <a:pt x="12672" y="2116"/>
                  </a:lnTo>
                  <a:close/>
                </a:path>
              </a:pathLst>
            </a:custGeom>
            <a:solidFill>
              <a:srgbClr val="F07E2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" name="CustomShape 3"/>
            <p:cNvSpPr/>
            <p:nvPr/>
          </p:nvSpPr>
          <p:spPr>
            <a:xfrm>
              <a:off x="2250360" y="6415920"/>
              <a:ext cx="2691720" cy="448920"/>
            </a:xfrm>
            <a:custGeom>
              <a:avLst/>
              <a:gdLst/>
              <a:ahLst/>
              <a:cxnLst/>
              <a:rect l="l" t="t" r="r" b="b"/>
              <a:pathLst>
                <a:path w="12672" h="2116">
                  <a:moveTo>
                    <a:pt x="12672" y="2116"/>
                  </a:moveTo>
                  <a:lnTo>
                    <a:pt x="12672" y="2116"/>
                  </a:lnTo>
                  <a:lnTo>
                    <a:pt x="0" y="2116"/>
                  </a:lnTo>
                  <a:lnTo>
                    <a:pt x="0" y="0"/>
                  </a:lnTo>
                  <a:lnTo>
                    <a:pt x="10556" y="0"/>
                  </a:lnTo>
                  <a:lnTo>
                    <a:pt x="10611" y="0"/>
                  </a:lnTo>
                  <a:lnTo>
                    <a:pt x="10665" y="3"/>
                  </a:lnTo>
                  <a:lnTo>
                    <a:pt x="10720" y="6"/>
                  </a:lnTo>
                  <a:lnTo>
                    <a:pt x="10773" y="11"/>
                  </a:lnTo>
                  <a:lnTo>
                    <a:pt x="10825" y="17"/>
                  </a:lnTo>
                  <a:lnTo>
                    <a:pt x="10878" y="25"/>
                  </a:lnTo>
                  <a:lnTo>
                    <a:pt x="10931" y="33"/>
                  </a:lnTo>
                  <a:lnTo>
                    <a:pt x="10983" y="44"/>
                  </a:lnTo>
                  <a:lnTo>
                    <a:pt x="11034" y="54"/>
                  </a:lnTo>
                  <a:lnTo>
                    <a:pt x="11085" y="67"/>
                  </a:lnTo>
                  <a:lnTo>
                    <a:pt x="11135" y="81"/>
                  </a:lnTo>
                  <a:lnTo>
                    <a:pt x="11185" y="95"/>
                  </a:lnTo>
                  <a:lnTo>
                    <a:pt x="11235" y="110"/>
                  </a:lnTo>
                  <a:lnTo>
                    <a:pt x="11284" y="129"/>
                  </a:lnTo>
                  <a:lnTo>
                    <a:pt x="11333" y="146"/>
                  </a:lnTo>
                  <a:lnTo>
                    <a:pt x="11379" y="166"/>
                  </a:lnTo>
                  <a:lnTo>
                    <a:pt x="11428" y="187"/>
                  </a:lnTo>
                  <a:lnTo>
                    <a:pt x="11474" y="208"/>
                  </a:lnTo>
                  <a:lnTo>
                    <a:pt x="11519" y="232"/>
                  </a:lnTo>
                  <a:lnTo>
                    <a:pt x="11564" y="255"/>
                  </a:lnTo>
                  <a:lnTo>
                    <a:pt x="11610" y="280"/>
                  </a:lnTo>
                  <a:lnTo>
                    <a:pt x="11653" y="307"/>
                  </a:lnTo>
                  <a:lnTo>
                    <a:pt x="11697" y="333"/>
                  </a:lnTo>
                  <a:lnTo>
                    <a:pt x="11739" y="361"/>
                  </a:lnTo>
                  <a:lnTo>
                    <a:pt x="11781" y="391"/>
                  </a:lnTo>
                  <a:lnTo>
                    <a:pt x="11823" y="420"/>
                  </a:lnTo>
                  <a:lnTo>
                    <a:pt x="11863" y="451"/>
                  </a:lnTo>
                  <a:lnTo>
                    <a:pt x="11902" y="484"/>
                  </a:lnTo>
                  <a:lnTo>
                    <a:pt x="11941" y="517"/>
                  </a:lnTo>
                  <a:lnTo>
                    <a:pt x="11980" y="549"/>
                  </a:lnTo>
                  <a:lnTo>
                    <a:pt x="12016" y="585"/>
                  </a:lnTo>
                  <a:lnTo>
                    <a:pt x="12053" y="619"/>
                  </a:lnTo>
                  <a:lnTo>
                    <a:pt x="12089" y="657"/>
                  </a:lnTo>
                  <a:lnTo>
                    <a:pt x="12123" y="694"/>
                  </a:lnTo>
                  <a:lnTo>
                    <a:pt x="12157" y="731"/>
                  </a:lnTo>
                  <a:lnTo>
                    <a:pt x="12190" y="770"/>
                  </a:lnTo>
                  <a:lnTo>
                    <a:pt x="12221" y="809"/>
                  </a:lnTo>
                  <a:lnTo>
                    <a:pt x="12252" y="850"/>
                  </a:lnTo>
                  <a:lnTo>
                    <a:pt x="12282" y="892"/>
                  </a:lnTo>
                  <a:lnTo>
                    <a:pt x="12311" y="934"/>
                  </a:lnTo>
                  <a:lnTo>
                    <a:pt x="12339" y="976"/>
                  </a:lnTo>
                  <a:lnTo>
                    <a:pt x="12366" y="1019"/>
                  </a:lnTo>
                  <a:lnTo>
                    <a:pt x="12392" y="1063"/>
                  </a:lnTo>
                  <a:lnTo>
                    <a:pt x="12417" y="1108"/>
                  </a:lnTo>
                  <a:lnTo>
                    <a:pt x="12440" y="1153"/>
                  </a:lnTo>
                  <a:lnTo>
                    <a:pt x="12464" y="1200"/>
                  </a:lnTo>
                  <a:lnTo>
                    <a:pt x="12485" y="1245"/>
                  </a:lnTo>
                  <a:lnTo>
                    <a:pt x="12506" y="1293"/>
                  </a:lnTo>
                  <a:lnTo>
                    <a:pt x="12526" y="1341"/>
                  </a:lnTo>
                  <a:lnTo>
                    <a:pt x="12544" y="1389"/>
                  </a:lnTo>
                  <a:lnTo>
                    <a:pt x="12562" y="1438"/>
                  </a:lnTo>
                  <a:lnTo>
                    <a:pt x="12577" y="1487"/>
                  </a:lnTo>
                  <a:lnTo>
                    <a:pt x="12593" y="1537"/>
                  </a:lnTo>
                  <a:lnTo>
                    <a:pt x="12605" y="1587"/>
                  </a:lnTo>
                  <a:lnTo>
                    <a:pt x="12618" y="1638"/>
                  </a:lnTo>
                  <a:lnTo>
                    <a:pt x="12630" y="1690"/>
                  </a:lnTo>
                  <a:lnTo>
                    <a:pt x="12639" y="1741"/>
                  </a:lnTo>
                  <a:lnTo>
                    <a:pt x="12649" y="1794"/>
                  </a:lnTo>
                  <a:lnTo>
                    <a:pt x="12655" y="1847"/>
                  </a:lnTo>
                  <a:lnTo>
                    <a:pt x="12661" y="1900"/>
                  </a:lnTo>
                  <a:lnTo>
                    <a:pt x="12666" y="1954"/>
                  </a:lnTo>
                  <a:lnTo>
                    <a:pt x="12669" y="2007"/>
                  </a:lnTo>
                  <a:lnTo>
                    <a:pt x="12672" y="2062"/>
                  </a:lnTo>
                  <a:lnTo>
                    <a:pt x="12672" y="2116"/>
                  </a:lnTo>
                  <a:close/>
                </a:path>
              </a:pathLst>
            </a:custGeom>
            <a:solidFill>
              <a:srgbClr val="F07E2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pic>
        <p:nvPicPr>
          <p:cNvPr id="3" name="Afbeelding 2"/>
          <p:cNvPicPr/>
          <p:nvPr/>
        </p:nvPicPr>
        <p:blipFill>
          <a:blip r:embed="rId14"/>
          <a:srcRect l="12811" t="21643" r="45372" b="22005"/>
          <a:stretch/>
        </p:blipFill>
        <p:spPr>
          <a:xfrm>
            <a:off x="756720" y="246600"/>
            <a:ext cx="937080" cy="722160"/>
          </a:xfrm>
          <a:prstGeom prst="rect">
            <a:avLst/>
          </a:prstGeom>
          <a:ln>
            <a:noFill/>
          </a:ln>
        </p:spPr>
      </p:pic>
      <p:grpSp>
        <p:nvGrpSpPr>
          <p:cNvPr id="4" name="Group 4"/>
          <p:cNvGrpSpPr/>
          <p:nvPr/>
        </p:nvGrpSpPr>
        <p:grpSpPr>
          <a:xfrm>
            <a:off x="7347240" y="1871640"/>
            <a:ext cx="4844520" cy="4319640"/>
            <a:chOff x="7347240" y="1871640"/>
            <a:chExt cx="4844520" cy="4319640"/>
          </a:xfrm>
        </p:grpSpPr>
        <p:sp>
          <p:nvSpPr>
            <p:cNvPr id="5" name="CustomShape 5"/>
            <p:cNvSpPr/>
            <p:nvPr/>
          </p:nvSpPr>
          <p:spPr>
            <a:xfrm rot="10800000">
              <a:off x="7347240" y="1871640"/>
              <a:ext cx="4320720" cy="4319280"/>
            </a:xfrm>
            <a:prstGeom prst="flowChartDelay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" name="CustomShape 6"/>
            <p:cNvSpPr/>
            <p:nvPr/>
          </p:nvSpPr>
          <p:spPr>
            <a:xfrm>
              <a:off x="11615760" y="1871640"/>
              <a:ext cx="576000" cy="431928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pic>
        <p:nvPicPr>
          <p:cNvPr id="7" name="Afbeelding 5"/>
          <p:cNvPicPr/>
          <p:nvPr/>
        </p:nvPicPr>
        <p:blipFill>
          <a:blip r:embed="rId15"/>
          <a:stretch/>
        </p:blipFill>
        <p:spPr>
          <a:xfrm>
            <a:off x="6172200" y="4323240"/>
            <a:ext cx="2634480" cy="2527560"/>
          </a:xfrm>
          <a:prstGeom prst="rect">
            <a:avLst/>
          </a:prstGeom>
          <a:ln>
            <a:noFill/>
          </a:ln>
        </p:spPr>
      </p:pic>
      <p:sp>
        <p:nvSpPr>
          <p:cNvPr id="8" name="PlaceHolder 7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nl-NL" sz="240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9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nl-NL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nl-NL" sz="16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1"/>
          <p:cNvGrpSpPr/>
          <p:nvPr/>
        </p:nvGrpSpPr>
        <p:grpSpPr>
          <a:xfrm>
            <a:off x="-7200" y="6415920"/>
            <a:ext cx="4949280" cy="448920"/>
            <a:chOff x="-7200" y="6415920"/>
            <a:chExt cx="4949280" cy="448920"/>
          </a:xfrm>
        </p:grpSpPr>
        <p:sp>
          <p:nvSpPr>
            <p:cNvPr id="47" name="CustomShape 2"/>
            <p:cNvSpPr/>
            <p:nvPr/>
          </p:nvSpPr>
          <p:spPr>
            <a:xfrm>
              <a:off x="-7200" y="6415920"/>
              <a:ext cx="2691720" cy="448920"/>
            </a:xfrm>
            <a:custGeom>
              <a:avLst/>
              <a:gdLst/>
              <a:ahLst/>
              <a:cxnLst/>
              <a:rect l="l" t="t" r="r" b="b"/>
              <a:pathLst>
                <a:path w="12672" h="2116">
                  <a:moveTo>
                    <a:pt x="12672" y="2116"/>
                  </a:moveTo>
                  <a:lnTo>
                    <a:pt x="12672" y="2116"/>
                  </a:lnTo>
                  <a:lnTo>
                    <a:pt x="0" y="2116"/>
                  </a:lnTo>
                  <a:lnTo>
                    <a:pt x="0" y="0"/>
                  </a:lnTo>
                  <a:lnTo>
                    <a:pt x="10556" y="0"/>
                  </a:lnTo>
                  <a:lnTo>
                    <a:pt x="10611" y="0"/>
                  </a:lnTo>
                  <a:lnTo>
                    <a:pt x="10665" y="3"/>
                  </a:lnTo>
                  <a:lnTo>
                    <a:pt x="10720" y="6"/>
                  </a:lnTo>
                  <a:lnTo>
                    <a:pt x="10773" y="11"/>
                  </a:lnTo>
                  <a:lnTo>
                    <a:pt x="10825" y="17"/>
                  </a:lnTo>
                  <a:lnTo>
                    <a:pt x="10878" y="25"/>
                  </a:lnTo>
                  <a:lnTo>
                    <a:pt x="10931" y="33"/>
                  </a:lnTo>
                  <a:lnTo>
                    <a:pt x="10983" y="44"/>
                  </a:lnTo>
                  <a:lnTo>
                    <a:pt x="11034" y="54"/>
                  </a:lnTo>
                  <a:lnTo>
                    <a:pt x="11085" y="67"/>
                  </a:lnTo>
                  <a:lnTo>
                    <a:pt x="11135" y="81"/>
                  </a:lnTo>
                  <a:lnTo>
                    <a:pt x="11185" y="95"/>
                  </a:lnTo>
                  <a:lnTo>
                    <a:pt x="11235" y="110"/>
                  </a:lnTo>
                  <a:lnTo>
                    <a:pt x="11284" y="129"/>
                  </a:lnTo>
                  <a:lnTo>
                    <a:pt x="11333" y="146"/>
                  </a:lnTo>
                  <a:lnTo>
                    <a:pt x="11379" y="166"/>
                  </a:lnTo>
                  <a:lnTo>
                    <a:pt x="11428" y="187"/>
                  </a:lnTo>
                  <a:lnTo>
                    <a:pt x="11474" y="208"/>
                  </a:lnTo>
                  <a:lnTo>
                    <a:pt x="11519" y="232"/>
                  </a:lnTo>
                  <a:lnTo>
                    <a:pt x="11564" y="255"/>
                  </a:lnTo>
                  <a:lnTo>
                    <a:pt x="11610" y="280"/>
                  </a:lnTo>
                  <a:lnTo>
                    <a:pt x="11653" y="307"/>
                  </a:lnTo>
                  <a:lnTo>
                    <a:pt x="11697" y="333"/>
                  </a:lnTo>
                  <a:lnTo>
                    <a:pt x="11739" y="361"/>
                  </a:lnTo>
                  <a:lnTo>
                    <a:pt x="11781" y="391"/>
                  </a:lnTo>
                  <a:lnTo>
                    <a:pt x="11823" y="420"/>
                  </a:lnTo>
                  <a:lnTo>
                    <a:pt x="11863" y="451"/>
                  </a:lnTo>
                  <a:lnTo>
                    <a:pt x="11902" y="484"/>
                  </a:lnTo>
                  <a:lnTo>
                    <a:pt x="11941" y="517"/>
                  </a:lnTo>
                  <a:lnTo>
                    <a:pt x="11980" y="549"/>
                  </a:lnTo>
                  <a:lnTo>
                    <a:pt x="12016" y="585"/>
                  </a:lnTo>
                  <a:lnTo>
                    <a:pt x="12053" y="619"/>
                  </a:lnTo>
                  <a:lnTo>
                    <a:pt x="12089" y="657"/>
                  </a:lnTo>
                  <a:lnTo>
                    <a:pt x="12123" y="694"/>
                  </a:lnTo>
                  <a:lnTo>
                    <a:pt x="12157" y="731"/>
                  </a:lnTo>
                  <a:lnTo>
                    <a:pt x="12190" y="770"/>
                  </a:lnTo>
                  <a:lnTo>
                    <a:pt x="12221" y="809"/>
                  </a:lnTo>
                  <a:lnTo>
                    <a:pt x="12252" y="850"/>
                  </a:lnTo>
                  <a:lnTo>
                    <a:pt x="12282" y="892"/>
                  </a:lnTo>
                  <a:lnTo>
                    <a:pt x="12311" y="934"/>
                  </a:lnTo>
                  <a:lnTo>
                    <a:pt x="12339" y="976"/>
                  </a:lnTo>
                  <a:lnTo>
                    <a:pt x="12366" y="1019"/>
                  </a:lnTo>
                  <a:lnTo>
                    <a:pt x="12392" y="1063"/>
                  </a:lnTo>
                  <a:lnTo>
                    <a:pt x="12417" y="1108"/>
                  </a:lnTo>
                  <a:lnTo>
                    <a:pt x="12440" y="1153"/>
                  </a:lnTo>
                  <a:lnTo>
                    <a:pt x="12464" y="1200"/>
                  </a:lnTo>
                  <a:lnTo>
                    <a:pt x="12485" y="1245"/>
                  </a:lnTo>
                  <a:lnTo>
                    <a:pt x="12506" y="1293"/>
                  </a:lnTo>
                  <a:lnTo>
                    <a:pt x="12526" y="1341"/>
                  </a:lnTo>
                  <a:lnTo>
                    <a:pt x="12544" y="1389"/>
                  </a:lnTo>
                  <a:lnTo>
                    <a:pt x="12562" y="1438"/>
                  </a:lnTo>
                  <a:lnTo>
                    <a:pt x="12577" y="1487"/>
                  </a:lnTo>
                  <a:lnTo>
                    <a:pt x="12593" y="1537"/>
                  </a:lnTo>
                  <a:lnTo>
                    <a:pt x="12605" y="1587"/>
                  </a:lnTo>
                  <a:lnTo>
                    <a:pt x="12618" y="1638"/>
                  </a:lnTo>
                  <a:lnTo>
                    <a:pt x="12630" y="1690"/>
                  </a:lnTo>
                  <a:lnTo>
                    <a:pt x="12639" y="1741"/>
                  </a:lnTo>
                  <a:lnTo>
                    <a:pt x="12649" y="1794"/>
                  </a:lnTo>
                  <a:lnTo>
                    <a:pt x="12655" y="1847"/>
                  </a:lnTo>
                  <a:lnTo>
                    <a:pt x="12661" y="1900"/>
                  </a:lnTo>
                  <a:lnTo>
                    <a:pt x="12666" y="1954"/>
                  </a:lnTo>
                  <a:lnTo>
                    <a:pt x="12669" y="2007"/>
                  </a:lnTo>
                  <a:lnTo>
                    <a:pt x="12672" y="2062"/>
                  </a:lnTo>
                  <a:lnTo>
                    <a:pt x="12672" y="2116"/>
                  </a:lnTo>
                  <a:close/>
                </a:path>
              </a:pathLst>
            </a:custGeom>
            <a:solidFill>
              <a:srgbClr val="F07E2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" name="CustomShape 3"/>
            <p:cNvSpPr/>
            <p:nvPr/>
          </p:nvSpPr>
          <p:spPr>
            <a:xfrm>
              <a:off x="2250360" y="6415920"/>
              <a:ext cx="2691720" cy="448920"/>
            </a:xfrm>
            <a:custGeom>
              <a:avLst/>
              <a:gdLst/>
              <a:ahLst/>
              <a:cxnLst/>
              <a:rect l="l" t="t" r="r" b="b"/>
              <a:pathLst>
                <a:path w="12672" h="2116">
                  <a:moveTo>
                    <a:pt x="12672" y="2116"/>
                  </a:moveTo>
                  <a:lnTo>
                    <a:pt x="12672" y="2116"/>
                  </a:lnTo>
                  <a:lnTo>
                    <a:pt x="0" y="2116"/>
                  </a:lnTo>
                  <a:lnTo>
                    <a:pt x="0" y="0"/>
                  </a:lnTo>
                  <a:lnTo>
                    <a:pt x="10556" y="0"/>
                  </a:lnTo>
                  <a:lnTo>
                    <a:pt x="10611" y="0"/>
                  </a:lnTo>
                  <a:lnTo>
                    <a:pt x="10665" y="3"/>
                  </a:lnTo>
                  <a:lnTo>
                    <a:pt x="10720" y="6"/>
                  </a:lnTo>
                  <a:lnTo>
                    <a:pt x="10773" y="11"/>
                  </a:lnTo>
                  <a:lnTo>
                    <a:pt x="10825" y="17"/>
                  </a:lnTo>
                  <a:lnTo>
                    <a:pt x="10878" y="25"/>
                  </a:lnTo>
                  <a:lnTo>
                    <a:pt x="10931" y="33"/>
                  </a:lnTo>
                  <a:lnTo>
                    <a:pt x="10983" y="44"/>
                  </a:lnTo>
                  <a:lnTo>
                    <a:pt x="11034" y="54"/>
                  </a:lnTo>
                  <a:lnTo>
                    <a:pt x="11085" y="67"/>
                  </a:lnTo>
                  <a:lnTo>
                    <a:pt x="11135" y="81"/>
                  </a:lnTo>
                  <a:lnTo>
                    <a:pt x="11185" y="95"/>
                  </a:lnTo>
                  <a:lnTo>
                    <a:pt x="11235" y="110"/>
                  </a:lnTo>
                  <a:lnTo>
                    <a:pt x="11284" y="129"/>
                  </a:lnTo>
                  <a:lnTo>
                    <a:pt x="11333" y="146"/>
                  </a:lnTo>
                  <a:lnTo>
                    <a:pt x="11379" y="166"/>
                  </a:lnTo>
                  <a:lnTo>
                    <a:pt x="11428" y="187"/>
                  </a:lnTo>
                  <a:lnTo>
                    <a:pt x="11474" y="208"/>
                  </a:lnTo>
                  <a:lnTo>
                    <a:pt x="11519" y="232"/>
                  </a:lnTo>
                  <a:lnTo>
                    <a:pt x="11564" y="255"/>
                  </a:lnTo>
                  <a:lnTo>
                    <a:pt x="11610" y="280"/>
                  </a:lnTo>
                  <a:lnTo>
                    <a:pt x="11653" y="307"/>
                  </a:lnTo>
                  <a:lnTo>
                    <a:pt x="11697" y="333"/>
                  </a:lnTo>
                  <a:lnTo>
                    <a:pt x="11739" y="361"/>
                  </a:lnTo>
                  <a:lnTo>
                    <a:pt x="11781" y="391"/>
                  </a:lnTo>
                  <a:lnTo>
                    <a:pt x="11823" y="420"/>
                  </a:lnTo>
                  <a:lnTo>
                    <a:pt x="11863" y="451"/>
                  </a:lnTo>
                  <a:lnTo>
                    <a:pt x="11902" y="484"/>
                  </a:lnTo>
                  <a:lnTo>
                    <a:pt x="11941" y="517"/>
                  </a:lnTo>
                  <a:lnTo>
                    <a:pt x="11980" y="549"/>
                  </a:lnTo>
                  <a:lnTo>
                    <a:pt x="12016" y="585"/>
                  </a:lnTo>
                  <a:lnTo>
                    <a:pt x="12053" y="619"/>
                  </a:lnTo>
                  <a:lnTo>
                    <a:pt x="12089" y="657"/>
                  </a:lnTo>
                  <a:lnTo>
                    <a:pt x="12123" y="694"/>
                  </a:lnTo>
                  <a:lnTo>
                    <a:pt x="12157" y="731"/>
                  </a:lnTo>
                  <a:lnTo>
                    <a:pt x="12190" y="770"/>
                  </a:lnTo>
                  <a:lnTo>
                    <a:pt x="12221" y="809"/>
                  </a:lnTo>
                  <a:lnTo>
                    <a:pt x="12252" y="850"/>
                  </a:lnTo>
                  <a:lnTo>
                    <a:pt x="12282" y="892"/>
                  </a:lnTo>
                  <a:lnTo>
                    <a:pt x="12311" y="934"/>
                  </a:lnTo>
                  <a:lnTo>
                    <a:pt x="12339" y="976"/>
                  </a:lnTo>
                  <a:lnTo>
                    <a:pt x="12366" y="1019"/>
                  </a:lnTo>
                  <a:lnTo>
                    <a:pt x="12392" y="1063"/>
                  </a:lnTo>
                  <a:lnTo>
                    <a:pt x="12417" y="1108"/>
                  </a:lnTo>
                  <a:lnTo>
                    <a:pt x="12440" y="1153"/>
                  </a:lnTo>
                  <a:lnTo>
                    <a:pt x="12464" y="1200"/>
                  </a:lnTo>
                  <a:lnTo>
                    <a:pt x="12485" y="1245"/>
                  </a:lnTo>
                  <a:lnTo>
                    <a:pt x="12506" y="1293"/>
                  </a:lnTo>
                  <a:lnTo>
                    <a:pt x="12526" y="1341"/>
                  </a:lnTo>
                  <a:lnTo>
                    <a:pt x="12544" y="1389"/>
                  </a:lnTo>
                  <a:lnTo>
                    <a:pt x="12562" y="1438"/>
                  </a:lnTo>
                  <a:lnTo>
                    <a:pt x="12577" y="1487"/>
                  </a:lnTo>
                  <a:lnTo>
                    <a:pt x="12593" y="1537"/>
                  </a:lnTo>
                  <a:lnTo>
                    <a:pt x="12605" y="1587"/>
                  </a:lnTo>
                  <a:lnTo>
                    <a:pt x="12618" y="1638"/>
                  </a:lnTo>
                  <a:lnTo>
                    <a:pt x="12630" y="1690"/>
                  </a:lnTo>
                  <a:lnTo>
                    <a:pt x="12639" y="1741"/>
                  </a:lnTo>
                  <a:lnTo>
                    <a:pt x="12649" y="1794"/>
                  </a:lnTo>
                  <a:lnTo>
                    <a:pt x="12655" y="1847"/>
                  </a:lnTo>
                  <a:lnTo>
                    <a:pt x="12661" y="1900"/>
                  </a:lnTo>
                  <a:lnTo>
                    <a:pt x="12666" y="1954"/>
                  </a:lnTo>
                  <a:lnTo>
                    <a:pt x="12669" y="2007"/>
                  </a:lnTo>
                  <a:lnTo>
                    <a:pt x="12672" y="2062"/>
                  </a:lnTo>
                  <a:lnTo>
                    <a:pt x="12672" y="2116"/>
                  </a:lnTo>
                  <a:close/>
                </a:path>
              </a:pathLst>
            </a:custGeom>
            <a:solidFill>
              <a:srgbClr val="F07E2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pic>
        <p:nvPicPr>
          <p:cNvPr id="49" name="Afbeelding 2"/>
          <p:cNvPicPr/>
          <p:nvPr/>
        </p:nvPicPr>
        <p:blipFill>
          <a:blip r:embed="rId15"/>
          <a:srcRect l="12811" t="21643" r="45372" b="22005"/>
          <a:stretch/>
        </p:blipFill>
        <p:spPr>
          <a:xfrm>
            <a:off x="756720" y="246600"/>
            <a:ext cx="937080" cy="722160"/>
          </a:xfrm>
          <a:prstGeom prst="rect">
            <a:avLst/>
          </a:prstGeom>
          <a:ln>
            <a:noFill/>
          </a:ln>
        </p:spPr>
      </p:pic>
      <p:sp>
        <p:nvSpPr>
          <p:cNvPr id="50" name="PlaceHolder 4"/>
          <p:cNvSpPr>
            <a:spLocks noGrp="1"/>
          </p:cNvSpPr>
          <p:nvPr>
            <p:ph type="title"/>
          </p:nvPr>
        </p:nvSpPr>
        <p:spPr>
          <a:xfrm>
            <a:off x="1080000" y="1080000"/>
            <a:ext cx="10032840" cy="71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ct val="90000"/>
              </a:lnSpc>
            </a:pPr>
            <a:r>
              <a:rPr lang="nl-NL" sz="3200" b="1" strike="noStrike" spc="-1">
                <a:solidFill>
                  <a:srgbClr val="00A9F3"/>
                </a:solidFill>
                <a:latin typeface="Arial"/>
                <a:ea typeface="Arial"/>
              </a:rPr>
              <a:t>Klik om de stijl te bewerken</a:t>
            </a:r>
            <a:endParaRPr lang="nl-NL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5"/>
          <p:cNvSpPr>
            <a:spLocks noGrp="1"/>
          </p:cNvSpPr>
          <p:nvPr>
            <p:ph type="body"/>
          </p:nvPr>
        </p:nvSpPr>
        <p:spPr>
          <a:xfrm>
            <a:off x="1079640" y="1800360"/>
            <a:ext cx="10032480" cy="45003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68200" indent="-267840">
              <a:lnSpc>
                <a:spcPct val="90000"/>
              </a:lnSpc>
              <a:spcBef>
                <a:spcPts val="476"/>
              </a:spcBef>
              <a:buClr>
                <a:srgbClr val="00A9F3"/>
              </a:buClr>
              <a:buSzPct val="80000"/>
              <a:buFont typeface="Arial"/>
              <a:buChar char="•"/>
            </a:pPr>
            <a:r>
              <a:rPr lang="nl-NL" sz="2400" b="0" strike="noStrike" spc="-1">
                <a:solidFill>
                  <a:srgbClr val="000000"/>
                </a:solidFill>
                <a:latin typeface="Arial"/>
                <a:ea typeface="Arial"/>
              </a:rPr>
              <a:t>Klik om de modelstijlen te bewerken</a:t>
            </a:r>
            <a:endParaRPr lang="nl-NL" sz="2400" b="0" strike="noStrike" spc="-1">
              <a:solidFill>
                <a:srgbClr val="000000"/>
              </a:solidFill>
              <a:latin typeface="Arial"/>
            </a:endParaRPr>
          </a:p>
          <a:p>
            <a:pPr marL="539640" lvl="1" indent="-269640">
              <a:lnSpc>
                <a:spcPct val="90000"/>
              </a:lnSpc>
              <a:spcBef>
                <a:spcPts val="439"/>
              </a:spcBef>
              <a:buClr>
                <a:srgbClr val="00A9F3"/>
              </a:buClr>
              <a:buSzPct val="80000"/>
              <a:buFont typeface="Arial"/>
              <a:buChar char="•"/>
            </a:pPr>
            <a:r>
              <a:rPr lang="nl-NL" sz="2200" b="0" strike="noStrike" spc="-1">
                <a:solidFill>
                  <a:srgbClr val="000000"/>
                </a:solidFill>
                <a:latin typeface="Arial"/>
                <a:ea typeface="Arial"/>
              </a:rPr>
              <a:t>Tweede niveau</a:t>
            </a:r>
            <a:endParaRPr lang="nl-NL" sz="2200" b="0" strike="noStrike" spc="-1">
              <a:solidFill>
                <a:srgbClr val="000000"/>
              </a:solidFill>
              <a:latin typeface="Arial"/>
            </a:endParaRPr>
          </a:p>
          <a:p>
            <a:pPr marL="809640" lvl="2" indent="-269640">
              <a:lnSpc>
                <a:spcPct val="90000"/>
              </a:lnSpc>
              <a:spcBef>
                <a:spcPts val="400"/>
              </a:spcBef>
              <a:buClr>
                <a:srgbClr val="00A9F3"/>
              </a:buClr>
              <a:buSzPct val="80000"/>
              <a:buFont typeface="Arial"/>
              <a:buChar char="•"/>
            </a:pPr>
            <a:r>
              <a:rPr lang="nl-NL" sz="2000" b="0" strike="noStrike" spc="-1">
                <a:solidFill>
                  <a:srgbClr val="000000"/>
                </a:solidFill>
                <a:latin typeface="Arial"/>
                <a:ea typeface="Arial"/>
              </a:rPr>
              <a:t>Derde niveau</a:t>
            </a:r>
            <a:endParaRPr lang="nl-NL" sz="2000" b="0" strike="noStrike" spc="-1">
              <a:solidFill>
                <a:srgbClr val="000000"/>
              </a:solidFill>
              <a:latin typeface="Arial"/>
            </a:endParaRPr>
          </a:p>
          <a:p>
            <a:pPr marL="1079640" lvl="3" indent="-269640">
              <a:lnSpc>
                <a:spcPct val="90000"/>
              </a:lnSpc>
              <a:spcBef>
                <a:spcPts val="363"/>
              </a:spcBef>
              <a:buClr>
                <a:srgbClr val="00A9F3"/>
              </a:buClr>
              <a:buSzPct val="80000"/>
              <a:buFont typeface="Arial"/>
              <a:buChar char="•"/>
            </a:pPr>
            <a:r>
              <a:rPr lang="nl-NL" sz="1800" b="0" strike="noStrike" spc="-1">
                <a:solidFill>
                  <a:srgbClr val="000000"/>
                </a:solidFill>
                <a:latin typeface="Arial"/>
                <a:ea typeface="Arial"/>
              </a:rPr>
              <a:t>Vierde niveau</a:t>
            </a:r>
            <a:endParaRPr lang="nl-NL" sz="1800" b="0" strike="noStrike" spc="-1">
              <a:solidFill>
                <a:srgbClr val="000000"/>
              </a:solidFill>
              <a:latin typeface="Arial"/>
            </a:endParaRPr>
          </a:p>
          <a:p>
            <a:pPr marL="1349280" lvl="4" indent="-267840">
              <a:lnSpc>
                <a:spcPct val="90000"/>
              </a:lnSpc>
              <a:spcBef>
                <a:spcPts val="326"/>
              </a:spcBef>
              <a:buClr>
                <a:srgbClr val="00A9F3"/>
              </a:buClr>
              <a:buSzPct val="80000"/>
              <a:buFont typeface="Arial"/>
              <a:buChar char="•"/>
            </a:pPr>
            <a:r>
              <a:rPr lang="nl-NL" sz="1600" b="0" strike="noStrike" spc="-1">
                <a:solidFill>
                  <a:srgbClr val="000000"/>
                </a:solidFill>
                <a:latin typeface="Arial"/>
                <a:ea typeface="Arial"/>
              </a:rPr>
              <a:t>Vijfde niveau</a:t>
            </a:r>
            <a:endParaRPr lang="nl-NL" sz="1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700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roup 1"/>
          <p:cNvGrpSpPr/>
          <p:nvPr/>
        </p:nvGrpSpPr>
        <p:grpSpPr>
          <a:xfrm>
            <a:off x="-7200" y="6415920"/>
            <a:ext cx="4949280" cy="448920"/>
            <a:chOff x="-7200" y="6415920"/>
            <a:chExt cx="4949280" cy="448920"/>
          </a:xfrm>
        </p:grpSpPr>
        <p:sp>
          <p:nvSpPr>
            <p:cNvPr id="89" name="CustomShape 2"/>
            <p:cNvSpPr/>
            <p:nvPr/>
          </p:nvSpPr>
          <p:spPr>
            <a:xfrm>
              <a:off x="-7200" y="6415920"/>
              <a:ext cx="2691720" cy="448920"/>
            </a:xfrm>
            <a:custGeom>
              <a:avLst/>
              <a:gdLst/>
              <a:ahLst/>
              <a:cxnLst/>
              <a:rect l="l" t="t" r="r" b="b"/>
              <a:pathLst>
                <a:path w="12672" h="2116">
                  <a:moveTo>
                    <a:pt x="12672" y="2116"/>
                  </a:moveTo>
                  <a:lnTo>
                    <a:pt x="12672" y="2116"/>
                  </a:lnTo>
                  <a:lnTo>
                    <a:pt x="0" y="2116"/>
                  </a:lnTo>
                  <a:lnTo>
                    <a:pt x="0" y="0"/>
                  </a:lnTo>
                  <a:lnTo>
                    <a:pt x="10556" y="0"/>
                  </a:lnTo>
                  <a:lnTo>
                    <a:pt x="10611" y="0"/>
                  </a:lnTo>
                  <a:lnTo>
                    <a:pt x="10665" y="3"/>
                  </a:lnTo>
                  <a:lnTo>
                    <a:pt x="10720" y="6"/>
                  </a:lnTo>
                  <a:lnTo>
                    <a:pt x="10773" y="11"/>
                  </a:lnTo>
                  <a:lnTo>
                    <a:pt x="10825" y="17"/>
                  </a:lnTo>
                  <a:lnTo>
                    <a:pt x="10878" y="25"/>
                  </a:lnTo>
                  <a:lnTo>
                    <a:pt x="10931" y="33"/>
                  </a:lnTo>
                  <a:lnTo>
                    <a:pt x="10983" y="44"/>
                  </a:lnTo>
                  <a:lnTo>
                    <a:pt x="11034" y="54"/>
                  </a:lnTo>
                  <a:lnTo>
                    <a:pt x="11085" y="67"/>
                  </a:lnTo>
                  <a:lnTo>
                    <a:pt x="11135" y="81"/>
                  </a:lnTo>
                  <a:lnTo>
                    <a:pt x="11185" y="95"/>
                  </a:lnTo>
                  <a:lnTo>
                    <a:pt x="11235" y="110"/>
                  </a:lnTo>
                  <a:lnTo>
                    <a:pt x="11284" y="129"/>
                  </a:lnTo>
                  <a:lnTo>
                    <a:pt x="11333" y="146"/>
                  </a:lnTo>
                  <a:lnTo>
                    <a:pt x="11379" y="166"/>
                  </a:lnTo>
                  <a:lnTo>
                    <a:pt x="11428" y="187"/>
                  </a:lnTo>
                  <a:lnTo>
                    <a:pt x="11474" y="208"/>
                  </a:lnTo>
                  <a:lnTo>
                    <a:pt x="11519" y="232"/>
                  </a:lnTo>
                  <a:lnTo>
                    <a:pt x="11564" y="255"/>
                  </a:lnTo>
                  <a:lnTo>
                    <a:pt x="11610" y="280"/>
                  </a:lnTo>
                  <a:lnTo>
                    <a:pt x="11653" y="307"/>
                  </a:lnTo>
                  <a:lnTo>
                    <a:pt x="11697" y="333"/>
                  </a:lnTo>
                  <a:lnTo>
                    <a:pt x="11739" y="361"/>
                  </a:lnTo>
                  <a:lnTo>
                    <a:pt x="11781" y="391"/>
                  </a:lnTo>
                  <a:lnTo>
                    <a:pt x="11823" y="420"/>
                  </a:lnTo>
                  <a:lnTo>
                    <a:pt x="11863" y="451"/>
                  </a:lnTo>
                  <a:lnTo>
                    <a:pt x="11902" y="484"/>
                  </a:lnTo>
                  <a:lnTo>
                    <a:pt x="11941" y="517"/>
                  </a:lnTo>
                  <a:lnTo>
                    <a:pt x="11980" y="549"/>
                  </a:lnTo>
                  <a:lnTo>
                    <a:pt x="12016" y="585"/>
                  </a:lnTo>
                  <a:lnTo>
                    <a:pt x="12053" y="619"/>
                  </a:lnTo>
                  <a:lnTo>
                    <a:pt x="12089" y="657"/>
                  </a:lnTo>
                  <a:lnTo>
                    <a:pt x="12123" y="694"/>
                  </a:lnTo>
                  <a:lnTo>
                    <a:pt x="12157" y="731"/>
                  </a:lnTo>
                  <a:lnTo>
                    <a:pt x="12190" y="770"/>
                  </a:lnTo>
                  <a:lnTo>
                    <a:pt x="12221" y="809"/>
                  </a:lnTo>
                  <a:lnTo>
                    <a:pt x="12252" y="850"/>
                  </a:lnTo>
                  <a:lnTo>
                    <a:pt x="12282" y="892"/>
                  </a:lnTo>
                  <a:lnTo>
                    <a:pt x="12311" y="934"/>
                  </a:lnTo>
                  <a:lnTo>
                    <a:pt x="12339" y="976"/>
                  </a:lnTo>
                  <a:lnTo>
                    <a:pt x="12366" y="1019"/>
                  </a:lnTo>
                  <a:lnTo>
                    <a:pt x="12392" y="1063"/>
                  </a:lnTo>
                  <a:lnTo>
                    <a:pt x="12417" y="1108"/>
                  </a:lnTo>
                  <a:lnTo>
                    <a:pt x="12440" y="1153"/>
                  </a:lnTo>
                  <a:lnTo>
                    <a:pt x="12464" y="1200"/>
                  </a:lnTo>
                  <a:lnTo>
                    <a:pt x="12485" y="1245"/>
                  </a:lnTo>
                  <a:lnTo>
                    <a:pt x="12506" y="1293"/>
                  </a:lnTo>
                  <a:lnTo>
                    <a:pt x="12526" y="1341"/>
                  </a:lnTo>
                  <a:lnTo>
                    <a:pt x="12544" y="1389"/>
                  </a:lnTo>
                  <a:lnTo>
                    <a:pt x="12562" y="1438"/>
                  </a:lnTo>
                  <a:lnTo>
                    <a:pt x="12577" y="1487"/>
                  </a:lnTo>
                  <a:lnTo>
                    <a:pt x="12593" y="1537"/>
                  </a:lnTo>
                  <a:lnTo>
                    <a:pt x="12605" y="1587"/>
                  </a:lnTo>
                  <a:lnTo>
                    <a:pt x="12618" y="1638"/>
                  </a:lnTo>
                  <a:lnTo>
                    <a:pt x="12630" y="1690"/>
                  </a:lnTo>
                  <a:lnTo>
                    <a:pt x="12639" y="1741"/>
                  </a:lnTo>
                  <a:lnTo>
                    <a:pt x="12649" y="1794"/>
                  </a:lnTo>
                  <a:lnTo>
                    <a:pt x="12655" y="1847"/>
                  </a:lnTo>
                  <a:lnTo>
                    <a:pt x="12661" y="1900"/>
                  </a:lnTo>
                  <a:lnTo>
                    <a:pt x="12666" y="1954"/>
                  </a:lnTo>
                  <a:lnTo>
                    <a:pt x="12669" y="2007"/>
                  </a:lnTo>
                  <a:lnTo>
                    <a:pt x="12672" y="2062"/>
                  </a:lnTo>
                  <a:lnTo>
                    <a:pt x="12672" y="2116"/>
                  </a:lnTo>
                  <a:close/>
                </a:path>
              </a:pathLst>
            </a:custGeom>
            <a:solidFill>
              <a:srgbClr val="F07E2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0" name="CustomShape 3"/>
            <p:cNvSpPr/>
            <p:nvPr/>
          </p:nvSpPr>
          <p:spPr>
            <a:xfrm>
              <a:off x="2250360" y="6415920"/>
              <a:ext cx="2691720" cy="448920"/>
            </a:xfrm>
            <a:custGeom>
              <a:avLst/>
              <a:gdLst/>
              <a:ahLst/>
              <a:cxnLst/>
              <a:rect l="l" t="t" r="r" b="b"/>
              <a:pathLst>
                <a:path w="12672" h="2116">
                  <a:moveTo>
                    <a:pt x="12672" y="2116"/>
                  </a:moveTo>
                  <a:lnTo>
                    <a:pt x="12672" y="2116"/>
                  </a:lnTo>
                  <a:lnTo>
                    <a:pt x="0" y="2116"/>
                  </a:lnTo>
                  <a:lnTo>
                    <a:pt x="0" y="0"/>
                  </a:lnTo>
                  <a:lnTo>
                    <a:pt x="10556" y="0"/>
                  </a:lnTo>
                  <a:lnTo>
                    <a:pt x="10611" y="0"/>
                  </a:lnTo>
                  <a:lnTo>
                    <a:pt x="10665" y="3"/>
                  </a:lnTo>
                  <a:lnTo>
                    <a:pt x="10720" y="6"/>
                  </a:lnTo>
                  <a:lnTo>
                    <a:pt x="10773" y="11"/>
                  </a:lnTo>
                  <a:lnTo>
                    <a:pt x="10825" y="17"/>
                  </a:lnTo>
                  <a:lnTo>
                    <a:pt x="10878" y="25"/>
                  </a:lnTo>
                  <a:lnTo>
                    <a:pt x="10931" y="33"/>
                  </a:lnTo>
                  <a:lnTo>
                    <a:pt x="10983" y="44"/>
                  </a:lnTo>
                  <a:lnTo>
                    <a:pt x="11034" y="54"/>
                  </a:lnTo>
                  <a:lnTo>
                    <a:pt x="11085" y="67"/>
                  </a:lnTo>
                  <a:lnTo>
                    <a:pt x="11135" y="81"/>
                  </a:lnTo>
                  <a:lnTo>
                    <a:pt x="11185" y="95"/>
                  </a:lnTo>
                  <a:lnTo>
                    <a:pt x="11235" y="110"/>
                  </a:lnTo>
                  <a:lnTo>
                    <a:pt x="11284" y="129"/>
                  </a:lnTo>
                  <a:lnTo>
                    <a:pt x="11333" y="146"/>
                  </a:lnTo>
                  <a:lnTo>
                    <a:pt x="11379" y="166"/>
                  </a:lnTo>
                  <a:lnTo>
                    <a:pt x="11428" y="187"/>
                  </a:lnTo>
                  <a:lnTo>
                    <a:pt x="11474" y="208"/>
                  </a:lnTo>
                  <a:lnTo>
                    <a:pt x="11519" y="232"/>
                  </a:lnTo>
                  <a:lnTo>
                    <a:pt x="11564" y="255"/>
                  </a:lnTo>
                  <a:lnTo>
                    <a:pt x="11610" y="280"/>
                  </a:lnTo>
                  <a:lnTo>
                    <a:pt x="11653" y="307"/>
                  </a:lnTo>
                  <a:lnTo>
                    <a:pt x="11697" y="333"/>
                  </a:lnTo>
                  <a:lnTo>
                    <a:pt x="11739" y="361"/>
                  </a:lnTo>
                  <a:lnTo>
                    <a:pt x="11781" y="391"/>
                  </a:lnTo>
                  <a:lnTo>
                    <a:pt x="11823" y="420"/>
                  </a:lnTo>
                  <a:lnTo>
                    <a:pt x="11863" y="451"/>
                  </a:lnTo>
                  <a:lnTo>
                    <a:pt x="11902" y="484"/>
                  </a:lnTo>
                  <a:lnTo>
                    <a:pt x="11941" y="517"/>
                  </a:lnTo>
                  <a:lnTo>
                    <a:pt x="11980" y="549"/>
                  </a:lnTo>
                  <a:lnTo>
                    <a:pt x="12016" y="585"/>
                  </a:lnTo>
                  <a:lnTo>
                    <a:pt x="12053" y="619"/>
                  </a:lnTo>
                  <a:lnTo>
                    <a:pt x="12089" y="657"/>
                  </a:lnTo>
                  <a:lnTo>
                    <a:pt x="12123" y="694"/>
                  </a:lnTo>
                  <a:lnTo>
                    <a:pt x="12157" y="731"/>
                  </a:lnTo>
                  <a:lnTo>
                    <a:pt x="12190" y="770"/>
                  </a:lnTo>
                  <a:lnTo>
                    <a:pt x="12221" y="809"/>
                  </a:lnTo>
                  <a:lnTo>
                    <a:pt x="12252" y="850"/>
                  </a:lnTo>
                  <a:lnTo>
                    <a:pt x="12282" y="892"/>
                  </a:lnTo>
                  <a:lnTo>
                    <a:pt x="12311" y="934"/>
                  </a:lnTo>
                  <a:lnTo>
                    <a:pt x="12339" y="976"/>
                  </a:lnTo>
                  <a:lnTo>
                    <a:pt x="12366" y="1019"/>
                  </a:lnTo>
                  <a:lnTo>
                    <a:pt x="12392" y="1063"/>
                  </a:lnTo>
                  <a:lnTo>
                    <a:pt x="12417" y="1108"/>
                  </a:lnTo>
                  <a:lnTo>
                    <a:pt x="12440" y="1153"/>
                  </a:lnTo>
                  <a:lnTo>
                    <a:pt x="12464" y="1200"/>
                  </a:lnTo>
                  <a:lnTo>
                    <a:pt x="12485" y="1245"/>
                  </a:lnTo>
                  <a:lnTo>
                    <a:pt x="12506" y="1293"/>
                  </a:lnTo>
                  <a:lnTo>
                    <a:pt x="12526" y="1341"/>
                  </a:lnTo>
                  <a:lnTo>
                    <a:pt x="12544" y="1389"/>
                  </a:lnTo>
                  <a:lnTo>
                    <a:pt x="12562" y="1438"/>
                  </a:lnTo>
                  <a:lnTo>
                    <a:pt x="12577" y="1487"/>
                  </a:lnTo>
                  <a:lnTo>
                    <a:pt x="12593" y="1537"/>
                  </a:lnTo>
                  <a:lnTo>
                    <a:pt x="12605" y="1587"/>
                  </a:lnTo>
                  <a:lnTo>
                    <a:pt x="12618" y="1638"/>
                  </a:lnTo>
                  <a:lnTo>
                    <a:pt x="12630" y="1690"/>
                  </a:lnTo>
                  <a:lnTo>
                    <a:pt x="12639" y="1741"/>
                  </a:lnTo>
                  <a:lnTo>
                    <a:pt x="12649" y="1794"/>
                  </a:lnTo>
                  <a:lnTo>
                    <a:pt x="12655" y="1847"/>
                  </a:lnTo>
                  <a:lnTo>
                    <a:pt x="12661" y="1900"/>
                  </a:lnTo>
                  <a:lnTo>
                    <a:pt x="12666" y="1954"/>
                  </a:lnTo>
                  <a:lnTo>
                    <a:pt x="12669" y="2007"/>
                  </a:lnTo>
                  <a:lnTo>
                    <a:pt x="12672" y="2062"/>
                  </a:lnTo>
                  <a:lnTo>
                    <a:pt x="12672" y="2116"/>
                  </a:lnTo>
                  <a:close/>
                </a:path>
              </a:pathLst>
            </a:custGeom>
            <a:solidFill>
              <a:srgbClr val="F07E2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pic>
        <p:nvPicPr>
          <p:cNvPr id="91" name="Afbeelding 2"/>
          <p:cNvPicPr/>
          <p:nvPr/>
        </p:nvPicPr>
        <p:blipFill>
          <a:blip r:embed="rId14"/>
          <a:srcRect l="12811" t="21643" r="45372" b="22005"/>
          <a:stretch/>
        </p:blipFill>
        <p:spPr>
          <a:xfrm>
            <a:off x="756720" y="246600"/>
            <a:ext cx="937080" cy="722160"/>
          </a:xfrm>
          <a:prstGeom prst="rect">
            <a:avLst/>
          </a:prstGeom>
          <a:ln>
            <a:noFill/>
          </a:ln>
        </p:spPr>
      </p:pic>
      <p:sp>
        <p:nvSpPr>
          <p:cNvPr id="92" name="PlaceHolder 4"/>
          <p:cNvSpPr>
            <a:spLocks noGrp="1"/>
          </p:cNvSpPr>
          <p:nvPr>
            <p:ph type="title"/>
          </p:nvPr>
        </p:nvSpPr>
        <p:spPr>
          <a:xfrm>
            <a:off x="1080000" y="1080000"/>
            <a:ext cx="10032840" cy="71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ct val="90000"/>
              </a:lnSpc>
            </a:pPr>
            <a:r>
              <a:rPr lang="nl-NL" sz="3200" b="1" strike="noStrike" spc="-1">
                <a:solidFill>
                  <a:srgbClr val="00A9F3"/>
                </a:solidFill>
                <a:latin typeface="Arial"/>
                <a:ea typeface="Arial"/>
              </a:rPr>
              <a:t>Klik om de stijl te bewerken</a:t>
            </a:r>
            <a:endParaRPr lang="nl-NL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nl-NL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nl-NL" sz="16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roup 1"/>
          <p:cNvGrpSpPr/>
          <p:nvPr/>
        </p:nvGrpSpPr>
        <p:grpSpPr>
          <a:xfrm>
            <a:off x="-7200" y="6415920"/>
            <a:ext cx="4949280" cy="448920"/>
            <a:chOff x="-7200" y="6415920"/>
            <a:chExt cx="4949280" cy="448920"/>
          </a:xfrm>
        </p:grpSpPr>
        <p:sp>
          <p:nvSpPr>
            <p:cNvPr id="131" name="CustomShape 2"/>
            <p:cNvSpPr/>
            <p:nvPr/>
          </p:nvSpPr>
          <p:spPr>
            <a:xfrm>
              <a:off x="-7200" y="6415920"/>
              <a:ext cx="2691720" cy="448920"/>
            </a:xfrm>
            <a:custGeom>
              <a:avLst/>
              <a:gdLst/>
              <a:ahLst/>
              <a:cxnLst/>
              <a:rect l="l" t="t" r="r" b="b"/>
              <a:pathLst>
                <a:path w="12672" h="2116">
                  <a:moveTo>
                    <a:pt x="12672" y="2116"/>
                  </a:moveTo>
                  <a:lnTo>
                    <a:pt x="12672" y="2116"/>
                  </a:lnTo>
                  <a:lnTo>
                    <a:pt x="0" y="2116"/>
                  </a:lnTo>
                  <a:lnTo>
                    <a:pt x="0" y="0"/>
                  </a:lnTo>
                  <a:lnTo>
                    <a:pt x="10556" y="0"/>
                  </a:lnTo>
                  <a:lnTo>
                    <a:pt x="10611" y="0"/>
                  </a:lnTo>
                  <a:lnTo>
                    <a:pt x="10665" y="3"/>
                  </a:lnTo>
                  <a:lnTo>
                    <a:pt x="10720" y="6"/>
                  </a:lnTo>
                  <a:lnTo>
                    <a:pt x="10773" y="11"/>
                  </a:lnTo>
                  <a:lnTo>
                    <a:pt x="10825" y="17"/>
                  </a:lnTo>
                  <a:lnTo>
                    <a:pt x="10878" y="25"/>
                  </a:lnTo>
                  <a:lnTo>
                    <a:pt x="10931" y="33"/>
                  </a:lnTo>
                  <a:lnTo>
                    <a:pt x="10983" y="44"/>
                  </a:lnTo>
                  <a:lnTo>
                    <a:pt x="11034" y="54"/>
                  </a:lnTo>
                  <a:lnTo>
                    <a:pt x="11085" y="67"/>
                  </a:lnTo>
                  <a:lnTo>
                    <a:pt x="11135" y="81"/>
                  </a:lnTo>
                  <a:lnTo>
                    <a:pt x="11185" y="95"/>
                  </a:lnTo>
                  <a:lnTo>
                    <a:pt x="11235" y="110"/>
                  </a:lnTo>
                  <a:lnTo>
                    <a:pt x="11284" y="129"/>
                  </a:lnTo>
                  <a:lnTo>
                    <a:pt x="11333" y="146"/>
                  </a:lnTo>
                  <a:lnTo>
                    <a:pt x="11379" y="166"/>
                  </a:lnTo>
                  <a:lnTo>
                    <a:pt x="11428" y="187"/>
                  </a:lnTo>
                  <a:lnTo>
                    <a:pt x="11474" y="208"/>
                  </a:lnTo>
                  <a:lnTo>
                    <a:pt x="11519" y="232"/>
                  </a:lnTo>
                  <a:lnTo>
                    <a:pt x="11564" y="255"/>
                  </a:lnTo>
                  <a:lnTo>
                    <a:pt x="11610" y="280"/>
                  </a:lnTo>
                  <a:lnTo>
                    <a:pt x="11653" y="307"/>
                  </a:lnTo>
                  <a:lnTo>
                    <a:pt x="11697" y="333"/>
                  </a:lnTo>
                  <a:lnTo>
                    <a:pt x="11739" y="361"/>
                  </a:lnTo>
                  <a:lnTo>
                    <a:pt x="11781" y="391"/>
                  </a:lnTo>
                  <a:lnTo>
                    <a:pt x="11823" y="420"/>
                  </a:lnTo>
                  <a:lnTo>
                    <a:pt x="11863" y="451"/>
                  </a:lnTo>
                  <a:lnTo>
                    <a:pt x="11902" y="484"/>
                  </a:lnTo>
                  <a:lnTo>
                    <a:pt x="11941" y="517"/>
                  </a:lnTo>
                  <a:lnTo>
                    <a:pt x="11980" y="549"/>
                  </a:lnTo>
                  <a:lnTo>
                    <a:pt x="12016" y="585"/>
                  </a:lnTo>
                  <a:lnTo>
                    <a:pt x="12053" y="619"/>
                  </a:lnTo>
                  <a:lnTo>
                    <a:pt x="12089" y="657"/>
                  </a:lnTo>
                  <a:lnTo>
                    <a:pt x="12123" y="694"/>
                  </a:lnTo>
                  <a:lnTo>
                    <a:pt x="12157" y="731"/>
                  </a:lnTo>
                  <a:lnTo>
                    <a:pt x="12190" y="770"/>
                  </a:lnTo>
                  <a:lnTo>
                    <a:pt x="12221" y="809"/>
                  </a:lnTo>
                  <a:lnTo>
                    <a:pt x="12252" y="850"/>
                  </a:lnTo>
                  <a:lnTo>
                    <a:pt x="12282" y="892"/>
                  </a:lnTo>
                  <a:lnTo>
                    <a:pt x="12311" y="934"/>
                  </a:lnTo>
                  <a:lnTo>
                    <a:pt x="12339" y="976"/>
                  </a:lnTo>
                  <a:lnTo>
                    <a:pt x="12366" y="1019"/>
                  </a:lnTo>
                  <a:lnTo>
                    <a:pt x="12392" y="1063"/>
                  </a:lnTo>
                  <a:lnTo>
                    <a:pt x="12417" y="1108"/>
                  </a:lnTo>
                  <a:lnTo>
                    <a:pt x="12440" y="1153"/>
                  </a:lnTo>
                  <a:lnTo>
                    <a:pt x="12464" y="1200"/>
                  </a:lnTo>
                  <a:lnTo>
                    <a:pt x="12485" y="1245"/>
                  </a:lnTo>
                  <a:lnTo>
                    <a:pt x="12506" y="1293"/>
                  </a:lnTo>
                  <a:lnTo>
                    <a:pt x="12526" y="1341"/>
                  </a:lnTo>
                  <a:lnTo>
                    <a:pt x="12544" y="1389"/>
                  </a:lnTo>
                  <a:lnTo>
                    <a:pt x="12562" y="1438"/>
                  </a:lnTo>
                  <a:lnTo>
                    <a:pt x="12577" y="1487"/>
                  </a:lnTo>
                  <a:lnTo>
                    <a:pt x="12593" y="1537"/>
                  </a:lnTo>
                  <a:lnTo>
                    <a:pt x="12605" y="1587"/>
                  </a:lnTo>
                  <a:lnTo>
                    <a:pt x="12618" y="1638"/>
                  </a:lnTo>
                  <a:lnTo>
                    <a:pt x="12630" y="1690"/>
                  </a:lnTo>
                  <a:lnTo>
                    <a:pt x="12639" y="1741"/>
                  </a:lnTo>
                  <a:lnTo>
                    <a:pt x="12649" y="1794"/>
                  </a:lnTo>
                  <a:lnTo>
                    <a:pt x="12655" y="1847"/>
                  </a:lnTo>
                  <a:lnTo>
                    <a:pt x="12661" y="1900"/>
                  </a:lnTo>
                  <a:lnTo>
                    <a:pt x="12666" y="1954"/>
                  </a:lnTo>
                  <a:lnTo>
                    <a:pt x="12669" y="2007"/>
                  </a:lnTo>
                  <a:lnTo>
                    <a:pt x="12672" y="2062"/>
                  </a:lnTo>
                  <a:lnTo>
                    <a:pt x="12672" y="2116"/>
                  </a:lnTo>
                  <a:close/>
                </a:path>
              </a:pathLst>
            </a:custGeom>
            <a:solidFill>
              <a:srgbClr val="F07E2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2" name="CustomShape 3"/>
            <p:cNvSpPr/>
            <p:nvPr/>
          </p:nvSpPr>
          <p:spPr>
            <a:xfrm>
              <a:off x="2250360" y="6415920"/>
              <a:ext cx="2691720" cy="448920"/>
            </a:xfrm>
            <a:custGeom>
              <a:avLst/>
              <a:gdLst/>
              <a:ahLst/>
              <a:cxnLst/>
              <a:rect l="l" t="t" r="r" b="b"/>
              <a:pathLst>
                <a:path w="12672" h="2116">
                  <a:moveTo>
                    <a:pt x="12672" y="2116"/>
                  </a:moveTo>
                  <a:lnTo>
                    <a:pt x="12672" y="2116"/>
                  </a:lnTo>
                  <a:lnTo>
                    <a:pt x="0" y="2116"/>
                  </a:lnTo>
                  <a:lnTo>
                    <a:pt x="0" y="0"/>
                  </a:lnTo>
                  <a:lnTo>
                    <a:pt x="10556" y="0"/>
                  </a:lnTo>
                  <a:lnTo>
                    <a:pt x="10611" y="0"/>
                  </a:lnTo>
                  <a:lnTo>
                    <a:pt x="10665" y="3"/>
                  </a:lnTo>
                  <a:lnTo>
                    <a:pt x="10720" y="6"/>
                  </a:lnTo>
                  <a:lnTo>
                    <a:pt x="10773" y="11"/>
                  </a:lnTo>
                  <a:lnTo>
                    <a:pt x="10825" y="17"/>
                  </a:lnTo>
                  <a:lnTo>
                    <a:pt x="10878" y="25"/>
                  </a:lnTo>
                  <a:lnTo>
                    <a:pt x="10931" y="33"/>
                  </a:lnTo>
                  <a:lnTo>
                    <a:pt x="10983" y="44"/>
                  </a:lnTo>
                  <a:lnTo>
                    <a:pt x="11034" y="54"/>
                  </a:lnTo>
                  <a:lnTo>
                    <a:pt x="11085" y="67"/>
                  </a:lnTo>
                  <a:lnTo>
                    <a:pt x="11135" y="81"/>
                  </a:lnTo>
                  <a:lnTo>
                    <a:pt x="11185" y="95"/>
                  </a:lnTo>
                  <a:lnTo>
                    <a:pt x="11235" y="110"/>
                  </a:lnTo>
                  <a:lnTo>
                    <a:pt x="11284" y="129"/>
                  </a:lnTo>
                  <a:lnTo>
                    <a:pt x="11333" y="146"/>
                  </a:lnTo>
                  <a:lnTo>
                    <a:pt x="11379" y="166"/>
                  </a:lnTo>
                  <a:lnTo>
                    <a:pt x="11428" y="187"/>
                  </a:lnTo>
                  <a:lnTo>
                    <a:pt x="11474" y="208"/>
                  </a:lnTo>
                  <a:lnTo>
                    <a:pt x="11519" y="232"/>
                  </a:lnTo>
                  <a:lnTo>
                    <a:pt x="11564" y="255"/>
                  </a:lnTo>
                  <a:lnTo>
                    <a:pt x="11610" y="280"/>
                  </a:lnTo>
                  <a:lnTo>
                    <a:pt x="11653" y="307"/>
                  </a:lnTo>
                  <a:lnTo>
                    <a:pt x="11697" y="333"/>
                  </a:lnTo>
                  <a:lnTo>
                    <a:pt x="11739" y="361"/>
                  </a:lnTo>
                  <a:lnTo>
                    <a:pt x="11781" y="391"/>
                  </a:lnTo>
                  <a:lnTo>
                    <a:pt x="11823" y="420"/>
                  </a:lnTo>
                  <a:lnTo>
                    <a:pt x="11863" y="451"/>
                  </a:lnTo>
                  <a:lnTo>
                    <a:pt x="11902" y="484"/>
                  </a:lnTo>
                  <a:lnTo>
                    <a:pt x="11941" y="517"/>
                  </a:lnTo>
                  <a:lnTo>
                    <a:pt x="11980" y="549"/>
                  </a:lnTo>
                  <a:lnTo>
                    <a:pt x="12016" y="585"/>
                  </a:lnTo>
                  <a:lnTo>
                    <a:pt x="12053" y="619"/>
                  </a:lnTo>
                  <a:lnTo>
                    <a:pt x="12089" y="657"/>
                  </a:lnTo>
                  <a:lnTo>
                    <a:pt x="12123" y="694"/>
                  </a:lnTo>
                  <a:lnTo>
                    <a:pt x="12157" y="731"/>
                  </a:lnTo>
                  <a:lnTo>
                    <a:pt x="12190" y="770"/>
                  </a:lnTo>
                  <a:lnTo>
                    <a:pt x="12221" y="809"/>
                  </a:lnTo>
                  <a:lnTo>
                    <a:pt x="12252" y="850"/>
                  </a:lnTo>
                  <a:lnTo>
                    <a:pt x="12282" y="892"/>
                  </a:lnTo>
                  <a:lnTo>
                    <a:pt x="12311" y="934"/>
                  </a:lnTo>
                  <a:lnTo>
                    <a:pt x="12339" y="976"/>
                  </a:lnTo>
                  <a:lnTo>
                    <a:pt x="12366" y="1019"/>
                  </a:lnTo>
                  <a:lnTo>
                    <a:pt x="12392" y="1063"/>
                  </a:lnTo>
                  <a:lnTo>
                    <a:pt x="12417" y="1108"/>
                  </a:lnTo>
                  <a:lnTo>
                    <a:pt x="12440" y="1153"/>
                  </a:lnTo>
                  <a:lnTo>
                    <a:pt x="12464" y="1200"/>
                  </a:lnTo>
                  <a:lnTo>
                    <a:pt x="12485" y="1245"/>
                  </a:lnTo>
                  <a:lnTo>
                    <a:pt x="12506" y="1293"/>
                  </a:lnTo>
                  <a:lnTo>
                    <a:pt x="12526" y="1341"/>
                  </a:lnTo>
                  <a:lnTo>
                    <a:pt x="12544" y="1389"/>
                  </a:lnTo>
                  <a:lnTo>
                    <a:pt x="12562" y="1438"/>
                  </a:lnTo>
                  <a:lnTo>
                    <a:pt x="12577" y="1487"/>
                  </a:lnTo>
                  <a:lnTo>
                    <a:pt x="12593" y="1537"/>
                  </a:lnTo>
                  <a:lnTo>
                    <a:pt x="12605" y="1587"/>
                  </a:lnTo>
                  <a:lnTo>
                    <a:pt x="12618" y="1638"/>
                  </a:lnTo>
                  <a:lnTo>
                    <a:pt x="12630" y="1690"/>
                  </a:lnTo>
                  <a:lnTo>
                    <a:pt x="12639" y="1741"/>
                  </a:lnTo>
                  <a:lnTo>
                    <a:pt x="12649" y="1794"/>
                  </a:lnTo>
                  <a:lnTo>
                    <a:pt x="12655" y="1847"/>
                  </a:lnTo>
                  <a:lnTo>
                    <a:pt x="12661" y="1900"/>
                  </a:lnTo>
                  <a:lnTo>
                    <a:pt x="12666" y="1954"/>
                  </a:lnTo>
                  <a:lnTo>
                    <a:pt x="12669" y="2007"/>
                  </a:lnTo>
                  <a:lnTo>
                    <a:pt x="12672" y="2062"/>
                  </a:lnTo>
                  <a:lnTo>
                    <a:pt x="12672" y="2116"/>
                  </a:lnTo>
                  <a:close/>
                </a:path>
              </a:pathLst>
            </a:custGeom>
            <a:solidFill>
              <a:srgbClr val="F07E2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pic>
        <p:nvPicPr>
          <p:cNvPr id="133" name="Afbeelding 2"/>
          <p:cNvPicPr/>
          <p:nvPr/>
        </p:nvPicPr>
        <p:blipFill>
          <a:blip r:embed="rId14"/>
          <a:srcRect l="12811" t="21643" r="45372" b="22005"/>
          <a:stretch/>
        </p:blipFill>
        <p:spPr>
          <a:xfrm>
            <a:off x="756720" y="246600"/>
            <a:ext cx="937080" cy="722160"/>
          </a:xfrm>
          <a:prstGeom prst="rect">
            <a:avLst/>
          </a:prstGeom>
          <a:ln>
            <a:noFill/>
          </a:ln>
        </p:spPr>
      </p:pic>
      <p:sp>
        <p:nvSpPr>
          <p:cNvPr id="134" name="PlaceHolder 4"/>
          <p:cNvSpPr>
            <a:spLocks noGrp="1"/>
          </p:cNvSpPr>
          <p:nvPr>
            <p:ph type="title"/>
          </p:nvPr>
        </p:nvSpPr>
        <p:spPr>
          <a:xfrm>
            <a:off x="1080000" y="1080000"/>
            <a:ext cx="10032840" cy="71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ct val="90000"/>
              </a:lnSpc>
            </a:pPr>
            <a:r>
              <a:rPr lang="nl-NL" sz="3200" b="1" strike="noStrike" spc="-1">
                <a:solidFill>
                  <a:srgbClr val="00A9F3"/>
                </a:solidFill>
                <a:latin typeface="Arial"/>
                <a:ea typeface="Arial"/>
              </a:rPr>
              <a:t>Klik om de stijl te bewerken</a:t>
            </a:r>
            <a:endParaRPr lang="nl-NL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5" name="PlaceHolder 5"/>
          <p:cNvSpPr>
            <a:spLocks noGrp="1"/>
          </p:cNvSpPr>
          <p:nvPr>
            <p:ph type="body"/>
          </p:nvPr>
        </p:nvSpPr>
        <p:spPr>
          <a:xfrm>
            <a:off x="1080000" y="1800000"/>
            <a:ext cx="4859640" cy="44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68200" indent="-267840">
              <a:lnSpc>
                <a:spcPct val="90000"/>
              </a:lnSpc>
              <a:spcBef>
                <a:spcPts val="476"/>
              </a:spcBef>
              <a:buClr>
                <a:srgbClr val="00A9F3"/>
              </a:buClr>
              <a:buSzPct val="80000"/>
              <a:buFont typeface="Arial"/>
              <a:buChar char="•"/>
            </a:pPr>
            <a:r>
              <a:rPr lang="nl-NL" sz="2400" b="0" strike="noStrike" spc="-1">
                <a:solidFill>
                  <a:srgbClr val="000000"/>
                </a:solidFill>
                <a:latin typeface="Arial"/>
                <a:ea typeface="Arial"/>
              </a:rPr>
              <a:t>Klik om de modelstijlen te bewerken</a:t>
            </a:r>
            <a:endParaRPr lang="nl-NL" sz="2400" b="0" strike="noStrike" spc="-1">
              <a:solidFill>
                <a:srgbClr val="000000"/>
              </a:solidFill>
              <a:latin typeface="Arial"/>
            </a:endParaRPr>
          </a:p>
          <a:p>
            <a:pPr marL="539640" lvl="1" indent="-269640">
              <a:lnSpc>
                <a:spcPct val="90000"/>
              </a:lnSpc>
              <a:spcBef>
                <a:spcPts val="439"/>
              </a:spcBef>
              <a:buClr>
                <a:srgbClr val="00A9F3"/>
              </a:buClr>
              <a:buSzPct val="80000"/>
              <a:buFont typeface="Arial"/>
              <a:buChar char="•"/>
            </a:pPr>
            <a:r>
              <a:rPr lang="nl-NL" sz="2200" b="0" strike="noStrike" spc="-1">
                <a:solidFill>
                  <a:srgbClr val="000000"/>
                </a:solidFill>
                <a:latin typeface="Arial"/>
                <a:ea typeface="Arial"/>
              </a:rPr>
              <a:t>Tweede niveau</a:t>
            </a:r>
            <a:endParaRPr lang="nl-NL" sz="2200" b="0" strike="noStrike" spc="-1">
              <a:solidFill>
                <a:srgbClr val="000000"/>
              </a:solidFill>
              <a:latin typeface="Arial"/>
            </a:endParaRPr>
          </a:p>
          <a:p>
            <a:pPr marL="809640" lvl="2" indent="-269640">
              <a:lnSpc>
                <a:spcPct val="90000"/>
              </a:lnSpc>
              <a:spcBef>
                <a:spcPts val="400"/>
              </a:spcBef>
              <a:buClr>
                <a:srgbClr val="00A9F3"/>
              </a:buClr>
              <a:buSzPct val="80000"/>
              <a:buFont typeface="Arial"/>
              <a:buChar char="•"/>
            </a:pPr>
            <a:r>
              <a:rPr lang="nl-NL" sz="2000" b="0" strike="noStrike" spc="-1">
                <a:solidFill>
                  <a:srgbClr val="000000"/>
                </a:solidFill>
                <a:latin typeface="Arial"/>
                <a:ea typeface="Arial"/>
              </a:rPr>
              <a:t>Derde niveau</a:t>
            </a:r>
            <a:endParaRPr lang="nl-NL" sz="2000" b="0" strike="noStrike" spc="-1">
              <a:solidFill>
                <a:srgbClr val="000000"/>
              </a:solidFill>
              <a:latin typeface="Arial"/>
            </a:endParaRPr>
          </a:p>
          <a:p>
            <a:pPr marL="1079640" lvl="3" indent="-269640">
              <a:lnSpc>
                <a:spcPct val="90000"/>
              </a:lnSpc>
              <a:spcBef>
                <a:spcPts val="363"/>
              </a:spcBef>
              <a:buClr>
                <a:srgbClr val="00A9F3"/>
              </a:buClr>
              <a:buSzPct val="80000"/>
              <a:buFont typeface="Arial"/>
              <a:buChar char="•"/>
            </a:pPr>
            <a:r>
              <a:rPr lang="nl-NL" sz="1800" b="0" strike="noStrike" spc="-1">
                <a:solidFill>
                  <a:srgbClr val="000000"/>
                </a:solidFill>
                <a:latin typeface="Arial"/>
                <a:ea typeface="Arial"/>
              </a:rPr>
              <a:t>Vierde niveau</a:t>
            </a:r>
            <a:endParaRPr lang="nl-NL" sz="1800" b="0" strike="noStrike" spc="-1">
              <a:solidFill>
                <a:srgbClr val="000000"/>
              </a:solidFill>
              <a:latin typeface="Arial"/>
            </a:endParaRPr>
          </a:p>
          <a:p>
            <a:pPr marL="1349280" lvl="4" indent="-267840">
              <a:lnSpc>
                <a:spcPct val="90000"/>
              </a:lnSpc>
              <a:spcBef>
                <a:spcPts val="326"/>
              </a:spcBef>
              <a:buClr>
                <a:srgbClr val="00A9F3"/>
              </a:buClr>
              <a:buSzPct val="80000"/>
              <a:buFont typeface="Arial"/>
              <a:buChar char="•"/>
            </a:pPr>
            <a:r>
              <a:rPr lang="nl-NL" sz="1600" b="0" strike="noStrike" spc="-1">
                <a:solidFill>
                  <a:srgbClr val="000000"/>
                </a:solidFill>
                <a:latin typeface="Arial"/>
                <a:ea typeface="Arial"/>
              </a:rPr>
              <a:t>Vijfde niveau</a:t>
            </a:r>
            <a:endParaRPr lang="nl-NL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6"/>
          <p:cNvSpPr>
            <a:spLocks noGrp="1"/>
          </p:cNvSpPr>
          <p:nvPr>
            <p:ph type="body"/>
          </p:nvPr>
        </p:nvSpPr>
        <p:spPr>
          <a:xfrm>
            <a:off x="6252120" y="1800000"/>
            <a:ext cx="4859640" cy="44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68200" indent="-267840">
              <a:lnSpc>
                <a:spcPct val="90000"/>
              </a:lnSpc>
              <a:spcBef>
                <a:spcPts val="476"/>
              </a:spcBef>
              <a:buClr>
                <a:srgbClr val="00A9F3"/>
              </a:buClr>
              <a:buSzPct val="80000"/>
              <a:buFont typeface="Arial"/>
              <a:buChar char="•"/>
            </a:pPr>
            <a:r>
              <a:rPr lang="nl-NL" sz="2400" b="0" strike="noStrike" spc="-1">
                <a:solidFill>
                  <a:srgbClr val="000000"/>
                </a:solidFill>
                <a:latin typeface="Arial"/>
                <a:ea typeface="Arial"/>
              </a:rPr>
              <a:t>Klik om de modelstijlen te bewerken</a:t>
            </a:r>
            <a:endParaRPr lang="nl-NL" sz="2400" b="0" strike="noStrike" spc="-1">
              <a:solidFill>
                <a:srgbClr val="000000"/>
              </a:solidFill>
              <a:latin typeface="Arial"/>
            </a:endParaRPr>
          </a:p>
          <a:p>
            <a:pPr marL="539640" lvl="1" indent="-269640">
              <a:lnSpc>
                <a:spcPct val="90000"/>
              </a:lnSpc>
              <a:spcBef>
                <a:spcPts val="439"/>
              </a:spcBef>
              <a:buClr>
                <a:srgbClr val="00A9F3"/>
              </a:buClr>
              <a:buSzPct val="80000"/>
              <a:buFont typeface="Arial"/>
              <a:buChar char="•"/>
            </a:pPr>
            <a:r>
              <a:rPr lang="nl-NL" sz="2200" b="0" strike="noStrike" spc="-1">
                <a:solidFill>
                  <a:srgbClr val="000000"/>
                </a:solidFill>
                <a:latin typeface="Arial"/>
                <a:ea typeface="Arial"/>
              </a:rPr>
              <a:t>Tweede niveau</a:t>
            </a:r>
            <a:endParaRPr lang="nl-NL" sz="2200" b="0" strike="noStrike" spc="-1">
              <a:solidFill>
                <a:srgbClr val="000000"/>
              </a:solidFill>
              <a:latin typeface="Arial"/>
            </a:endParaRPr>
          </a:p>
          <a:p>
            <a:pPr marL="809640" lvl="2" indent="-269640">
              <a:lnSpc>
                <a:spcPct val="90000"/>
              </a:lnSpc>
              <a:spcBef>
                <a:spcPts val="400"/>
              </a:spcBef>
              <a:buClr>
                <a:srgbClr val="00A9F3"/>
              </a:buClr>
              <a:buSzPct val="80000"/>
              <a:buFont typeface="Arial"/>
              <a:buChar char="•"/>
            </a:pPr>
            <a:r>
              <a:rPr lang="nl-NL" sz="2000" b="0" strike="noStrike" spc="-1">
                <a:solidFill>
                  <a:srgbClr val="000000"/>
                </a:solidFill>
                <a:latin typeface="Arial"/>
                <a:ea typeface="Arial"/>
              </a:rPr>
              <a:t>Derde niveau</a:t>
            </a:r>
            <a:endParaRPr lang="nl-NL" sz="2000" b="0" strike="noStrike" spc="-1">
              <a:solidFill>
                <a:srgbClr val="000000"/>
              </a:solidFill>
              <a:latin typeface="Arial"/>
            </a:endParaRPr>
          </a:p>
          <a:p>
            <a:pPr marL="1079640" lvl="3" indent="-269640">
              <a:lnSpc>
                <a:spcPct val="90000"/>
              </a:lnSpc>
              <a:spcBef>
                <a:spcPts val="363"/>
              </a:spcBef>
              <a:buClr>
                <a:srgbClr val="00A9F3"/>
              </a:buClr>
              <a:buSzPct val="80000"/>
              <a:buFont typeface="Arial"/>
              <a:buChar char="•"/>
            </a:pPr>
            <a:r>
              <a:rPr lang="nl-NL" sz="1800" b="0" strike="noStrike" spc="-1">
                <a:solidFill>
                  <a:srgbClr val="000000"/>
                </a:solidFill>
                <a:latin typeface="Arial"/>
                <a:ea typeface="Arial"/>
              </a:rPr>
              <a:t>Vierde niveau</a:t>
            </a:r>
            <a:endParaRPr lang="nl-NL" sz="1800" b="0" strike="noStrike" spc="-1">
              <a:solidFill>
                <a:srgbClr val="000000"/>
              </a:solidFill>
              <a:latin typeface="Arial"/>
            </a:endParaRPr>
          </a:p>
          <a:p>
            <a:pPr marL="1349280" lvl="4" indent="-267840">
              <a:lnSpc>
                <a:spcPct val="90000"/>
              </a:lnSpc>
              <a:spcBef>
                <a:spcPts val="326"/>
              </a:spcBef>
              <a:buClr>
                <a:srgbClr val="00A9F3"/>
              </a:buClr>
              <a:buSzPct val="80000"/>
              <a:buFont typeface="Arial"/>
              <a:buChar char="•"/>
            </a:pPr>
            <a:r>
              <a:rPr lang="nl-NL" sz="1600" b="0" strike="noStrike" spc="-1">
                <a:solidFill>
                  <a:srgbClr val="000000"/>
                </a:solidFill>
                <a:latin typeface="Arial"/>
                <a:ea typeface="Arial"/>
              </a:rPr>
              <a:t>Vijfde niveau</a:t>
            </a:r>
            <a:endParaRPr lang="nl-NL" sz="1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00/api/v1/zaken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ref.tst.vng.cloud/tokens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ref.tst.vng.cloud/tokens/generate-jwt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ref.tst.vng.cloud/tokens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jwt.io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ref.tst.vng.cloud/tokens/generate-jwt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1080000" y="1868760"/>
            <a:ext cx="6118200" cy="143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b="1" strike="noStrike" spc="-1">
                <a:solidFill>
                  <a:srgbClr val="F07E23"/>
                </a:solidFill>
                <a:latin typeface="Arial"/>
                <a:ea typeface="Arial"/>
              </a:rPr>
              <a:t>Autorisaties</a:t>
            </a:r>
            <a:endParaRPr lang="en-US" sz="3200" b="0" strike="noStrike" spc="-1"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en-US" sz="1600" b="1" strike="noStrike" spc="-1">
                <a:solidFill>
                  <a:srgbClr val="000090"/>
                </a:solidFill>
                <a:latin typeface="Arial"/>
                <a:ea typeface="Arial"/>
              </a:rPr>
              <a:t>Tutorial</a:t>
            </a:r>
            <a:endParaRPr lang="en-US" sz="1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Shape 1"/>
          <p:cNvSpPr txBox="1"/>
          <p:nvPr/>
        </p:nvSpPr>
        <p:spPr>
          <a:xfrm>
            <a:off x="1080000" y="1080000"/>
            <a:ext cx="10032840" cy="719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90000"/>
              </a:lnSpc>
            </a:pPr>
            <a:r>
              <a:rPr lang="nl-NL" sz="3200" b="1" strike="noStrike" spc="-1">
                <a:solidFill>
                  <a:srgbClr val="00A9F3"/>
                </a:solidFill>
                <a:latin typeface="Arial"/>
                <a:ea typeface="Arial"/>
              </a:rPr>
              <a:t>Credentials registreren – docker RI (lokaal)</a:t>
            </a:r>
            <a:endParaRPr lang="nl-NL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0" name="TextShape 2"/>
          <p:cNvSpPr txBox="1"/>
          <p:nvPr/>
        </p:nvSpPr>
        <p:spPr>
          <a:xfrm>
            <a:off x="1188720" y="1920240"/>
            <a:ext cx="8869680" cy="1662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marL="216000" indent="-216000">
              <a:spcBef>
                <a:spcPts val="1440"/>
              </a:spcBef>
              <a:buClr>
                <a:srgbClr val="000000"/>
              </a:buClr>
              <a:buFont typeface="StarSymbol"/>
              <a:buAutoNum type="arabicPeriod"/>
            </a:pPr>
            <a:r>
              <a:rPr lang="en-US" sz="1800" b="0" strike="noStrike" spc="-1">
                <a:latin typeface="Arial"/>
              </a:rPr>
              <a:t>Open http://localhost:800x/admin/</a:t>
            </a:r>
          </a:p>
          <a:p>
            <a:pPr marL="216000" indent="-216000">
              <a:spcBef>
                <a:spcPts val="1440"/>
              </a:spcBef>
              <a:buClr>
                <a:srgbClr val="000000"/>
              </a:buClr>
              <a:buFont typeface="StarSymbol"/>
              <a:buAutoNum type="arabicPeriod"/>
            </a:pPr>
            <a:r>
              <a:rPr lang="en-US" sz="1800" b="0" strike="noStrike" spc="-1">
                <a:latin typeface="Arial"/>
              </a:rPr>
              <a:t>Navigeer naar </a:t>
            </a:r>
            <a:r>
              <a:rPr lang="en-US" sz="1800" b="1" strike="noStrike" spc="-1">
                <a:latin typeface="Arial"/>
              </a:rPr>
              <a:t>VNG_API_COMMON</a:t>
            </a:r>
            <a:r>
              <a:rPr lang="en-US" sz="1800" b="0" strike="noStrike" spc="-1">
                <a:latin typeface="Arial"/>
              </a:rPr>
              <a:t> &gt; </a:t>
            </a:r>
            <a:r>
              <a:rPr lang="en-US" sz="1800" b="1" strike="noStrike" spc="-1">
                <a:latin typeface="Arial"/>
              </a:rPr>
              <a:t>JWT Secrets</a:t>
            </a:r>
            <a:endParaRPr lang="en-US" sz="1800" b="0" strike="noStrike" spc="-1">
              <a:latin typeface="Arial"/>
            </a:endParaRPr>
          </a:p>
          <a:p>
            <a:pPr marL="216000" indent="-216000">
              <a:spcBef>
                <a:spcPts val="1440"/>
              </a:spcBef>
              <a:buClr>
                <a:srgbClr val="000000"/>
              </a:buClr>
              <a:buFont typeface="StarSymbol"/>
              <a:buAutoNum type="arabicPeriod"/>
            </a:pPr>
            <a:r>
              <a:rPr lang="en-US" sz="1800" b="0" strike="noStrike" spc="-1">
                <a:latin typeface="Arial"/>
              </a:rPr>
              <a:t>Klik rechtsboven op </a:t>
            </a:r>
            <a:r>
              <a:rPr lang="en-US" sz="1800" b="1" strike="noStrike" spc="-1">
                <a:latin typeface="Arial"/>
              </a:rPr>
              <a:t>JWT SECRET TOEVOEGEN</a:t>
            </a:r>
            <a:endParaRPr lang="en-US" sz="1800" b="0" strike="noStrike" spc="-1">
              <a:latin typeface="Arial"/>
            </a:endParaRPr>
          </a:p>
          <a:p>
            <a:pPr marL="216000" indent="-216000">
              <a:spcBef>
                <a:spcPts val="1440"/>
              </a:spcBef>
              <a:buClr>
                <a:srgbClr val="000000"/>
              </a:buClr>
              <a:buFont typeface="StarSymbol"/>
              <a:buAutoNum type="arabicPeriod"/>
            </a:pPr>
            <a:r>
              <a:rPr lang="en-US" sz="1800" b="0" strike="noStrike" spc="-1">
                <a:latin typeface="Arial"/>
              </a:rPr>
              <a:t>Vul Client ID &amp; Secret in</a:t>
            </a:r>
          </a:p>
        </p:txBody>
      </p:sp>
      <p:pic>
        <p:nvPicPr>
          <p:cNvPr id="211" name="Afbeelding 210"/>
          <p:cNvPicPr/>
          <p:nvPr/>
        </p:nvPicPr>
        <p:blipFill>
          <a:blip r:embed="rId3"/>
          <a:stretch/>
        </p:blipFill>
        <p:spPr>
          <a:xfrm>
            <a:off x="7406640" y="1963080"/>
            <a:ext cx="4316040" cy="3249000"/>
          </a:xfrm>
          <a:prstGeom prst="rect">
            <a:avLst/>
          </a:prstGeom>
          <a:ln>
            <a:noFill/>
          </a:ln>
        </p:spPr>
      </p:pic>
      <p:sp>
        <p:nvSpPr>
          <p:cNvPr id="212" name="CustomShape 3"/>
          <p:cNvSpPr/>
          <p:nvPr/>
        </p:nvSpPr>
        <p:spPr>
          <a:xfrm>
            <a:off x="10881360" y="1554480"/>
            <a:ext cx="231480" cy="1005840"/>
          </a:xfrm>
          <a:custGeom>
            <a:avLst/>
            <a:gdLst/>
            <a:ahLst/>
            <a:cxnLst/>
            <a:rect l="0" t="0" r="r" b="b"/>
            <a:pathLst>
              <a:path w="645" h="2796">
                <a:moveTo>
                  <a:pt x="161" y="0"/>
                </a:moveTo>
                <a:lnTo>
                  <a:pt x="161" y="2096"/>
                </a:lnTo>
                <a:lnTo>
                  <a:pt x="0" y="2096"/>
                </a:lnTo>
                <a:lnTo>
                  <a:pt x="322" y="2795"/>
                </a:lnTo>
                <a:lnTo>
                  <a:pt x="644" y="2096"/>
                </a:lnTo>
                <a:lnTo>
                  <a:pt x="483" y="2096"/>
                </a:lnTo>
                <a:lnTo>
                  <a:pt x="483" y="0"/>
                </a:lnTo>
                <a:lnTo>
                  <a:pt x="161" y="0"/>
                </a:lnTo>
              </a:path>
            </a:pathLst>
          </a:custGeom>
          <a:solidFill>
            <a:srgbClr val="81D41A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3" name="TextShape 4"/>
          <p:cNvSpPr txBox="1"/>
          <p:nvPr/>
        </p:nvSpPr>
        <p:spPr>
          <a:xfrm>
            <a:off x="731520" y="4480560"/>
            <a:ext cx="512064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en-US" sz="1800" b="0" i="1" strike="noStrike" spc="-1">
                <a:latin typeface="Arial"/>
              </a:rPr>
              <a:t>Laat clients toe om met client ID &amp; secret met deze API te connecteren</a:t>
            </a:r>
          </a:p>
        </p:txBody>
      </p:sp>
      <p:sp>
        <p:nvSpPr>
          <p:cNvPr id="214" name="TextShape 5"/>
          <p:cNvSpPr txBox="1"/>
          <p:nvPr/>
        </p:nvSpPr>
        <p:spPr>
          <a:xfrm>
            <a:off x="7132320" y="5889960"/>
            <a:ext cx="466344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en-US" sz="1800" b="1" strike="noStrike" spc="-1">
                <a:latin typeface="Arial"/>
              </a:rPr>
              <a:t>Doe dit voor ELKE component: ZRC, ZTC, DRC, BRC, NRC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extShape 1"/>
          <p:cNvSpPr txBox="1"/>
          <p:nvPr/>
        </p:nvSpPr>
        <p:spPr>
          <a:xfrm>
            <a:off x="1080000" y="1080000"/>
            <a:ext cx="10032840" cy="719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90000"/>
              </a:lnSpc>
            </a:pPr>
            <a:r>
              <a:rPr lang="nl-NL" sz="3200" b="1" strike="noStrike" spc="-1">
                <a:solidFill>
                  <a:srgbClr val="00A9F3"/>
                </a:solidFill>
                <a:latin typeface="Arial"/>
                <a:ea typeface="Arial"/>
              </a:rPr>
              <a:t>Credentials registreren – docker RI (lokaal) (2)</a:t>
            </a:r>
            <a:endParaRPr lang="nl-NL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6" name="TextShape 2"/>
          <p:cNvSpPr txBox="1"/>
          <p:nvPr/>
        </p:nvSpPr>
        <p:spPr>
          <a:xfrm>
            <a:off x="1188720" y="1920240"/>
            <a:ext cx="8869680" cy="2121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marL="216000" indent="-216000">
              <a:spcBef>
                <a:spcPts val="1440"/>
              </a:spcBef>
              <a:buClr>
                <a:srgbClr val="000000"/>
              </a:buClr>
              <a:buFont typeface="StarSymbol"/>
              <a:buAutoNum type="arabicPeriod"/>
            </a:pPr>
            <a:r>
              <a:rPr lang="en-US" sz="1800" b="0" strike="noStrike" spc="-1">
                <a:latin typeface="Arial"/>
              </a:rPr>
              <a:t>Open http://localhost:800x/admin/</a:t>
            </a:r>
          </a:p>
          <a:p>
            <a:pPr marL="216000" indent="-216000">
              <a:spcBef>
                <a:spcPts val="1440"/>
              </a:spcBef>
              <a:buClr>
                <a:srgbClr val="000000"/>
              </a:buClr>
              <a:buFont typeface="StarSymbol"/>
              <a:buAutoNum type="arabicPeriod"/>
            </a:pPr>
            <a:r>
              <a:rPr lang="en-US" sz="1800" b="0" strike="noStrike" spc="-1">
                <a:latin typeface="Arial"/>
              </a:rPr>
              <a:t>Navigeer naar </a:t>
            </a:r>
            <a:r>
              <a:rPr lang="en-US" sz="1800" b="1" strike="noStrike" spc="-1">
                <a:latin typeface="Arial"/>
              </a:rPr>
              <a:t>VNG_API_COMMON</a:t>
            </a:r>
            <a:r>
              <a:rPr lang="en-US" sz="1800" b="0" strike="noStrike" spc="-1">
                <a:latin typeface="Arial"/>
              </a:rPr>
              <a:t> &gt; </a:t>
            </a:r>
            <a:r>
              <a:rPr lang="en-US" sz="1800" b="1" strike="noStrike" spc="-1">
                <a:latin typeface="Arial"/>
              </a:rPr>
              <a:t>API credentials</a:t>
            </a:r>
            <a:endParaRPr lang="en-US" sz="1800" b="0" strike="noStrike" spc="-1">
              <a:latin typeface="Arial"/>
            </a:endParaRPr>
          </a:p>
          <a:p>
            <a:pPr marL="216000" indent="-216000">
              <a:spcBef>
                <a:spcPts val="1440"/>
              </a:spcBef>
              <a:buClr>
                <a:srgbClr val="000000"/>
              </a:buClr>
              <a:buFont typeface="StarSymbol"/>
              <a:buAutoNum type="arabicPeriod"/>
            </a:pPr>
            <a:r>
              <a:rPr lang="en-US" sz="1800" b="0" strike="noStrike" spc="-1">
                <a:latin typeface="Arial"/>
              </a:rPr>
              <a:t>Klik rechtsboven op </a:t>
            </a:r>
            <a:r>
              <a:rPr lang="en-US" sz="1800" b="1" strike="noStrike" spc="-1">
                <a:latin typeface="Arial"/>
              </a:rPr>
              <a:t>API CREDENTIAL TOEVOEGEN</a:t>
            </a:r>
            <a:endParaRPr lang="en-US" sz="1800" b="0" strike="noStrike" spc="-1">
              <a:latin typeface="Arial"/>
            </a:endParaRPr>
          </a:p>
          <a:p>
            <a:pPr marL="216000" indent="-216000">
              <a:spcBef>
                <a:spcPts val="1440"/>
              </a:spcBef>
              <a:buClr>
                <a:srgbClr val="000000"/>
              </a:buClr>
              <a:buFont typeface="StarSymbol"/>
              <a:buAutoNum type="arabicPeriod"/>
            </a:pPr>
            <a:r>
              <a:rPr lang="en-US" sz="1800" b="0" strike="noStrike" spc="-1">
                <a:latin typeface="Arial"/>
              </a:rPr>
              <a:t>Voor </a:t>
            </a:r>
            <a:r>
              <a:rPr lang="en-US" sz="1800" b="1" strike="noStrike" spc="-1">
                <a:latin typeface="Arial"/>
              </a:rPr>
              <a:t>Api root</a:t>
            </a:r>
            <a:r>
              <a:rPr lang="en-US" sz="1800" b="0" strike="noStrike" spc="-1">
                <a:latin typeface="Arial"/>
              </a:rPr>
              <a:t>, vul </a:t>
            </a:r>
            <a:r>
              <a:rPr lang="en-US" sz="1800" b="0" strike="noStrike" spc="-1">
                <a:latin typeface="Courier New"/>
              </a:rPr>
              <a:t>http://localhost:800y/api/v1/</a:t>
            </a:r>
            <a:r>
              <a:rPr lang="en-US" sz="1800" b="0" strike="noStrike" spc="-1">
                <a:latin typeface="Arial"/>
              </a:rPr>
              <a:t> in</a:t>
            </a:r>
          </a:p>
          <a:p>
            <a:pPr marL="216000" indent="-216000">
              <a:spcBef>
                <a:spcPts val="1440"/>
              </a:spcBef>
              <a:buClr>
                <a:srgbClr val="000000"/>
              </a:buClr>
              <a:buFont typeface="StarSymbol"/>
              <a:buAutoNum type="arabicPeriod"/>
            </a:pPr>
            <a:r>
              <a:rPr lang="en-US" sz="1800" b="0" strike="noStrike" spc="-1">
                <a:latin typeface="Arial"/>
              </a:rPr>
              <a:t>Vul Client ID &amp; Secret in</a:t>
            </a:r>
          </a:p>
        </p:txBody>
      </p:sp>
      <p:sp>
        <p:nvSpPr>
          <p:cNvPr id="217" name="TextShape 3"/>
          <p:cNvSpPr txBox="1"/>
          <p:nvPr/>
        </p:nvSpPr>
        <p:spPr>
          <a:xfrm>
            <a:off x="731520" y="4480920"/>
            <a:ext cx="5120640" cy="858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en-US" sz="1800" b="0" i="1" strike="noStrike" spc="-1">
                <a:latin typeface="Arial"/>
              </a:rPr>
              <a:t>Laat deze API toe om met de andere APIs te verbinden, en gebruikt daarvoor de gespecifieerde Client ID &amp; Secret</a:t>
            </a:r>
          </a:p>
        </p:txBody>
      </p:sp>
      <p:sp>
        <p:nvSpPr>
          <p:cNvPr id="218" name="TextShape 4"/>
          <p:cNvSpPr txBox="1"/>
          <p:nvPr/>
        </p:nvSpPr>
        <p:spPr>
          <a:xfrm>
            <a:off x="7132320" y="5890320"/>
            <a:ext cx="466344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en-US" sz="1800" b="1" strike="noStrike" spc="-1">
                <a:latin typeface="Arial"/>
              </a:rPr>
              <a:t>Doe dit voor ELKE component: ZRC, ZTC, DRC, BRC, NRC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4F56AFF9-F9EB-45EC-8985-37DAEC758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/>
              <a:t>Aan de slag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BB2B5A9A-B020-4145-A0E1-6D4DD9A38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sz="2400" dirty="0"/>
              <a:t>https://ref.tst.vng.cloud/ontwikkelaars/algemeen/authenticatie-autorisatie</a:t>
            </a:r>
          </a:p>
        </p:txBody>
      </p:sp>
    </p:spTree>
    <p:extLst>
      <p:ext uri="{BB962C8B-B14F-4D97-AF65-F5344CB8AC3E}">
        <p14:creationId xmlns:p14="http://schemas.microsoft.com/office/powerpoint/2010/main" val="787643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1080000" y="1080000"/>
            <a:ext cx="10032840" cy="719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90000"/>
              </a:lnSpc>
            </a:pPr>
            <a:r>
              <a:rPr lang="nl-NL" sz="3200" b="1" strike="noStrike" spc="-1">
                <a:solidFill>
                  <a:srgbClr val="00A9F3"/>
                </a:solidFill>
                <a:latin typeface="Arial"/>
                <a:ea typeface="Arial"/>
              </a:rPr>
              <a:t>Autorisatiechecks in referentieimplementaties</a:t>
            </a:r>
            <a:endParaRPr lang="nl-NL" sz="32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81" name="Afbeelding 180"/>
          <p:cNvPicPr/>
          <p:nvPr/>
        </p:nvPicPr>
        <p:blipFill>
          <a:blip r:embed="rId2"/>
          <a:stretch/>
        </p:blipFill>
        <p:spPr>
          <a:xfrm>
            <a:off x="1737360" y="1920240"/>
            <a:ext cx="8772120" cy="3590640"/>
          </a:xfrm>
          <a:prstGeom prst="rect">
            <a:avLst/>
          </a:prstGeom>
          <a:ln>
            <a:noFill/>
          </a:ln>
        </p:spPr>
      </p:pic>
      <p:sp>
        <p:nvSpPr>
          <p:cNvPr id="182" name="CustomShape 2"/>
          <p:cNvSpPr/>
          <p:nvPr/>
        </p:nvSpPr>
        <p:spPr>
          <a:xfrm>
            <a:off x="1920240" y="4846320"/>
            <a:ext cx="7955280" cy="731520"/>
          </a:xfrm>
          <a:prstGeom prst="rect">
            <a:avLst/>
          </a:prstGeom>
          <a:noFill/>
          <a:ln w="3816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1080000" y="1080000"/>
            <a:ext cx="10032840" cy="719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90000"/>
              </a:lnSpc>
            </a:pPr>
            <a:r>
              <a:rPr lang="nl-NL" sz="3200" b="1" strike="noStrike" spc="-1">
                <a:solidFill>
                  <a:srgbClr val="00A9F3"/>
                </a:solidFill>
                <a:latin typeface="Arial"/>
                <a:ea typeface="Arial"/>
              </a:rPr>
              <a:t>JWT-Claims: structuur payload JWT</a:t>
            </a:r>
            <a:endParaRPr lang="nl-NL" sz="32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84" name="Afbeelding 183"/>
          <p:cNvPicPr/>
          <p:nvPr/>
        </p:nvPicPr>
        <p:blipFill>
          <a:blip r:embed="rId3"/>
          <a:stretch/>
        </p:blipFill>
        <p:spPr>
          <a:xfrm>
            <a:off x="2762280" y="1645920"/>
            <a:ext cx="6667200" cy="2685600"/>
          </a:xfrm>
          <a:prstGeom prst="rect">
            <a:avLst/>
          </a:prstGeom>
          <a:ln>
            <a:noFill/>
          </a:ln>
        </p:spPr>
      </p:pic>
      <p:sp>
        <p:nvSpPr>
          <p:cNvPr id="185" name="TextShape 2"/>
          <p:cNvSpPr txBox="1"/>
          <p:nvPr/>
        </p:nvSpPr>
        <p:spPr>
          <a:xfrm>
            <a:off x="1097280" y="4572000"/>
            <a:ext cx="10881360" cy="1224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marL="216000" indent="-216000">
              <a:spcBef>
                <a:spcPts val="288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Scopes laten operaties wel/niet toe (= ik mag een zaak aanmaken)</a:t>
            </a:r>
          </a:p>
          <a:p>
            <a:pPr marL="216000" indent="-216000">
              <a:spcBef>
                <a:spcPts val="288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Zaaktypes filteren zaken waarop operaties mogelijk zijn (=ik mag iets met zaken van deze zaaktypen)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extShape 1"/>
          <p:cNvSpPr txBox="1"/>
          <p:nvPr/>
        </p:nvSpPr>
        <p:spPr>
          <a:xfrm>
            <a:off x="1080000" y="1080000"/>
            <a:ext cx="10032840" cy="719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90000"/>
              </a:lnSpc>
            </a:pPr>
            <a:r>
              <a:rPr lang="nl-NL" sz="3200" b="1" strike="noStrike" spc="-1">
                <a:solidFill>
                  <a:srgbClr val="00A9F3"/>
                </a:solidFill>
                <a:latin typeface="Arial"/>
                <a:ea typeface="Arial"/>
              </a:rPr>
              <a:t>API call – doorgeven autorisatie</a:t>
            </a:r>
            <a:endParaRPr lang="nl-NL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7" name="TextShape 2"/>
          <p:cNvSpPr txBox="1"/>
          <p:nvPr/>
        </p:nvSpPr>
        <p:spPr>
          <a:xfrm>
            <a:off x="1280160" y="2651760"/>
            <a:ext cx="9052560" cy="2682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en-US" sz="1800" b="0" strike="noStrike" spc="-1">
                <a:latin typeface="Courier New"/>
              </a:rPr>
              <a:t>GET </a:t>
            </a:r>
            <a:r>
              <a:rPr lang="en-US" sz="1800" b="0" strike="noStrike" spc="-1">
                <a:latin typeface="Courier New"/>
                <a:hlinkClick r:id="rId3"/>
              </a:rPr>
              <a:t>http://localhost:8000/api/v1/zaken</a:t>
            </a:r>
            <a:r>
              <a:rPr lang="en-US" sz="1800" b="0" strike="noStrike" spc="-1">
                <a:latin typeface="Courier New"/>
              </a:rPr>
              <a:t> HTTP/1.0</a:t>
            </a:r>
          </a:p>
          <a:p>
            <a:endParaRPr lang="en-US" sz="1800" b="0" strike="noStrike" spc="-1">
              <a:latin typeface="Courier New"/>
            </a:endParaRPr>
          </a:p>
          <a:p>
            <a:r>
              <a:rPr lang="en-US" sz="1800" b="0" strike="noStrike" spc="-1">
                <a:latin typeface="Courier New"/>
              </a:rPr>
              <a:t>Authorization: Bearer </a:t>
            </a:r>
            <a:r>
              <a:rPr lang="en-US" sz="1800" b="0" strike="noStrike" spc="-1">
                <a:solidFill>
                  <a:srgbClr val="FB015B"/>
                </a:solidFill>
                <a:latin typeface="Courier New"/>
              </a:rPr>
              <a:t>eyJ0eXAiOiJKV1QiLCJhbGciOiJIUzI1NiIsImNsaWVudF9pZGVudGlmaWVyIjoiZG9ja2VyLW5yYyJ9</a:t>
            </a:r>
            <a:r>
              <a:rPr lang="en-US" sz="1800" b="0" strike="noStrike" spc="-1">
                <a:latin typeface="Courier New"/>
              </a:rPr>
              <a:t>.</a:t>
            </a:r>
            <a:r>
              <a:rPr lang="en-US" sz="1800" b="0" strike="noStrike" spc="-1">
                <a:solidFill>
                  <a:srgbClr val="D63AFF"/>
                </a:solidFill>
                <a:latin typeface="Courier New"/>
              </a:rPr>
              <a:t>eyJpc3MiOiJkb2NrZXItbnJjIiwiaWF0IjoxNTU0OTc1NTI2LCJ6ZHMiOnsic2NvcGVzIjpbIm5vdGlmaWNhdGllcy5zY29wZXMuY29uc3VtZXJlbiIsIm5vdGlmaWNhdGllcy5zY29wZXMucHVibGljZXJlbiJdLCJ6YWFrdHlwZXMiOltdfX0</a:t>
            </a:r>
            <a:r>
              <a:rPr lang="en-US" sz="1800" b="0" strike="noStrike" spc="-1">
                <a:latin typeface="Courier New"/>
              </a:rPr>
              <a:t>.</a:t>
            </a:r>
            <a:r>
              <a:rPr lang="en-US" sz="1800" b="0" strike="noStrike" spc="-1">
                <a:solidFill>
                  <a:srgbClr val="00B9F1"/>
                </a:solidFill>
                <a:latin typeface="Courier New"/>
              </a:rPr>
              <a:t>_qiFsPB54DevBuR9dfiSBU18WhiQpon0H9xxgFF38f8</a:t>
            </a:r>
            <a:endParaRPr lang="en-US" sz="1800" b="0" strike="noStrike" spc="-1">
              <a:latin typeface="Courier New"/>
            </a:endParaRPr>
          </a:p>
          <a:p>
            <a:endParaRPr lang="en-US" sz="1800" b="0" strike="noStrike" spc="-1">
              <a:latin typeface="Courier New"/>
            </a:endParaRPr>
          </a:p>
          <a:p>
            <a:r>
              <a:rPr lang="en-US" sz="1800" b="0" strike="noStrike" spc="-1">
                <a:latin typeface="Courier New"/>
              </a:rPr>
              <a:t>Accept: application/json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extShape 1"/>
          <p:cNvSpPr txBox="1"/>
          <p:nvPr/>
        </p:nvSpPr>
        <p:spPr>
          <a:xfrm>
            <a:off x="1080000" y="1080000"/>
            <a:ext cx="10032840" cy="719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90000"/>
              </a:lnSpc>
            </a:pPr>
            <a:r>
              <a:rPr lang="nl-NL" sz="3200" b="1" strike="noStrike" spc="-1">
                <a:solidFill>
                  <a:srgbClr val="00A9F3"/>
                </a:solidFill>
                <a:latin typeface="Arial"/>
                <a:ea typeface="Arial"/>
              </a:rPr>
              <a:t>JWT genereren – hosted RI</a:t>
            </a:r>
            <a:endParaRPr lang="nl-NL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9" name="TextShape 2"/>
          <p:cNvSpPr txBox="1"/>
          <p:nvPr/>
        </p:nvSpPr>
        <p:spPr>
          <a:xfrm>
            <a:off x="3581280" y="3017520"/>
            <a:ext cx="5029200" cy="486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en-US" sz="2800" b="0" strike="noStrike" spc="-1">
                <a:latin typeface="Arial"/>
                <a:hlinkClick r:id="rId3"/>
              </a:rPr>
              <a:t>https://ref.tst.vng.cloud/tokens/</a:t>
            </a:r>
            <a:r>
              <a:rPr lang="en-US" sz="2800" b="0" strike="noStrike" spc="-1">
                <a:latin typeface="Arial"/>
              </a:rPr>
              <a:t> </a:t>
            </a:r>
          </a:p>
        </p:txBody>
      </p:sp>
      <p:sp>
        <p:nvSpPr>
          <p:cNvPr id="190" name="TextShape 3"/>
          <p:cNvSpPr txBox="1"/>
          <p:nvPr/>
        </p:nvSpPr>
        <p:spPr>
          <a:xfrm>
            <a:off x="1097280" y="4114800"/>
            <a:ext cx="594360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marL="216000" indent="-216000">
              <a:buClr>
                <a:srgbClr val="000000"/>
              </a:buClr>
              <a:buFont typeface="StarSymbol"/>
              <a:buAutoNum type="arabicPeriod"/>
            </a:pPr>
            <a:r>
              <a:rPr lang="en-US" sz="1800" b="0" strike="noStrike" spc="-1">
                <a:latin typeface="Arial"/>
              </a:rPr>
              <a:t>Genereert een Client ID &amp; Secret voor je</a:t>
            </a:r>
          </a:p>
          <a:p>
            <a:pPr marL="216000" indent="-216000">
              <a:buClr>
                <a:srgbClr val="000000"/>
              </a:buClr>
              <a:buFont typeface="StarSymbol"/>
              <a:buAutoNum type="arabicPeriod"/>
            </a:pPr>
            <a:r>
              <a:rPr lang="en-US" sz="1800" b="0" strike="noStrike" spc="-1">
                <a:latin typeface="Arial"/>
              </a:rPr>
              <a:t>Registreert Client ID &amp; Secret bij hosted RI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extShape 1"/>
          <p:cNvSpPr txBox="1"/>
          <p:nvPr/>
        </p:nvSpPr>
        <p:spPr>
          <a:xfrm>
            <a:off x="1080000" y="1080000"/>
            <a:ext cx="10032840" cy="719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90000"/>
              </a:lnSpc>
            </a:pPr>
            <a:r>
              <a:rPr lang="nl-NL" sz="3200" b="1" strike="noStrike" spc="-1">
                <a:solidFill>
                  <a:srgbClr val="00A9F3"/>
                </a:solidFill>
                <a:latin typeface="Arial"/>
                <a:ea typeface="Arial"/>
              </a:rPr>
              <a:t>JWT genereren – hosted RI (2)</a:t>
            </a:r>
            <a:endParaRPr lang="nl-NL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2" name="TextShape 2"/>
          <p:cNvSpPr txBox="1"/>
          <p:nvPr/>
        </p:nvSpPr>
        <p:spPr>
          <a:xfrm>
            <a:off x="3581280" y="3017520"/>
            <a:ext cx="5029200" cy="486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en-US" sz="2800" b="0" strike="noStrike" spc="-1">
                <a:latin typeface="Arial"/>
              </a:rPr>
              <a:t> </a:t>
            </a:r>
          </a:p>
        </p:txBody>
      </p:sp>
      <p:sp>
        <p:nvSpPr>
          <p:cNvPr id="193" name="TextShape 3"/>
          <p:cNvSpPr txBox="1"/>
          <p:nvPr/>
        </p:nvSpPr>
        <p:spPr>
          <a:xfrm>
            <a:off x="1097280" y="4114800"/>
            <a:ext cx="10789920" cy="2121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marL="216000" indent="-216000">
              <a:spcBef>
                <a:spcPts val="1440"/>
              </a:spcBef>
              <a:buClr>
                <a:srgbClr val="000000"/>
              </a:buClr>
              <a:buFont typeface="StarSymbol"/>
              <a:buAutoNum type="arabicPeriod"/>
            </a:pPr>
            <a:r>
              <a:rPr lang="en-US" sz="1800" b="0" strike="noStrike" spc="-1">
                <a:latin typeface="Arial"/>
              </a:rPr>
              <a:t>Gebruikt je Client ID &amp; Secret</a:t>
            </a:r>
          </a:p>
          <a:p>
            <a:pPr marL="216000" indent="-216000">
              <a:spcBef>
                <a:spcPts val="1440"/>
              </a:spcBef>
              <a:buClr>
                <a:srgbClr val="000000"/>
              </a:buClr>
              <a:buFont typeface="StarSymbol"/>
              <a:buAutoNum type="arabicPeriod"/>
            </a:pPr>
            <a:r>
              <a:rPr lang="en-US" sz="1800" b="0" strike="noStrike" spc="-1">
                <a:latin typeface="Arial"/>
              </a:rPr>
              <a:t>Selecteer benodigde scopes</a:t>
            </a:r>
          </a:p>
          <a:p>
            <a:pPr marL="216000" indent="-216000">
              <a:spcBef>
                <a:spcPts val="1440"/>
              </a:spcBef>
              <a:buClr>
                <a:srgbClr val="000000"/>
              </a:buClr>
              <a:buFont typeface="StarSymbol"/>
              <a:buAutoNum type="arabicPeriod"/>
            </a:pPr>
            <a:r>
              <a:rPr lang="en-US" sz="1800" b="0" strike="noStrike" spc="-1">
                <a:latin typeface="Arial"/>
              </a:rPr>
              <a:t>Selecteer de zaaktypes die je gebruikt (worden uitgelezen uit hosted ZTC!)</a:t>
            </a:r>
          </a:p>
          <a:p>
            <a:pPr marL="216000" indent="-216000">
              <a:spcBef>
                <a:spcPts val="1440"/>
              </a:spcBef>
              <a:buClr>
                <a:srgbClr val="000000"/>
              </a:buClr>
              <a:buFont typeface="StarSymbol"/>
              <a:buAutoNum type="arabicPeriod"/>
            </a:pPr>
            <a:r>
              <a:rPr lang="en-US" sz="1800" b="0" strike="noStrike" spc="-1">
                <a:latin typeface="Arial"/>
              </a:rPr>
              <a:t>Bevestig</a:t>
            </a:r>
          </a:p>
          <a:p>
            <a:pPr marL="216000" indent="-216000">
              <a:spcBef>
                <a:spcPts val="1440"/>
              </a:spcBef>
              <a:buClr>
                <a:srgbClr val="000000"/>
              </a:buClr>
              <a:buFont typeface="StarSymbol"/>
              <a:buAutoNum type="arabicPeriod"/>
            </a:pPr>
            <a:r>
              <a:rPr lang="en-US" sz="1800" b="0" strike="noStrike" spc="-1">
                <a:latin typeface="Arial"/>
              </a:rPr>
              <a:t>Copy de waarde (inclusief </a:t>
            </a:r>
            <a:r>
              <a:rPr lang="en-US" sz="1800" b="0" strike="noStrike" spc="-1">
                <a:latin typeface="Courier New"/>
              </a:rPr>
              <a:t>Bearer</a:t>
            </a:r>
            <a:r>
              <a:rPr lang="en-US" sz="1800" b="0" strike="noStrike" spc="-1">
                <a:latin typeface="Arial"/>
              </a:rPr>
              <a:t>) en neem op in </a:t>
            </a:r>
            <a:r>
              <a:rPr lang="en-US" sz="1800" b="0" strike="noStrike" spc="-1">
                <a:latin typeface="Courier New"/>
              </a:rPr>
              <a:t>Authorization</a:t>
            </a:r>
            <a:r>
              <a:rPr lang="en-US" sz="1800" b="0" strike="noStrike" spc="-1">
                <a:latin typeface="Arial"/>
              </a:rPr>
              <a:t> header</a:t>
            </a:r>
          </a:p>
        </p:txBody>
      </p:sp>
      <p:sp>
        <p:nvSpPr>
          <p:cNvPr id="194" name="TextShape 4"/>
          <p:cNvSpPr txBox="1"/>
          <p:nvPr/>
        </p:nvSpPr>
        <p:spPr>
          <a:xfrm>
            <a:off x="2468880" y="2622240"/>
            <a:ext cx="7132320" cy="486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en-US" sz="2800" b="0" strike="noStrike" spc="-1">
                <a:latin typeface="Arial"/>
                <a:hlinkClick r:id="rId3"/>
              </a:rPr>
              <a:t>https://ref.tst.vng.cloud/tokens/generate-jwt/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extShape 1"/>
          <p:cNvSpPr txBox="1"/>
          <p:nvPr/>
        </p:nvSpPr>
        <p:spPr>
          <a:xfrm>
            <a:off x="1080000" y="1080000"/>
            <a:ext cx="10032840" cy="719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90000"/>
              </a:lnSpc>
            </a:pPr>
            <a:r>
              <a:rPr lang="nl-NL" sz="3200" b="1" strike="noStrike" spc="-1">
                <a:solidFill>
                  <a:srgbClr val="00A9F3"/>
                </a:solidFill>
                <a:latin typeface="Arial"/>
                <a:ea typeface="Arial"/>
              </a:rPr>
              <a:t>JWT genereren – docker RI (lokaal)</a:t>
            </a:r>
            <a:endParaRPr lang="nl-NL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6" name="TextShape 2"/>
          <p:cNvSpPr txBox="1"/>
          <p:nvPr/>
        </p:nvSpPr>
        <p:spPr>
          <a:xfrm>
            <a:off x="3581280" y="3017520"/>
            <a:ext cx="5029200" cy="486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en-US" sz="2800" b="0" strike="noStrike" spc="-1">
                <a:latin typeface="Arial"/>
                <a:hlinkClick r:id="rId3"/>
              </a:rPr>
              <a:t>https://ref.tst.vng.cloud/tokens/</a:t>
            </a:r>
            <a:r>
              <a:rPr lang="en-US" sz="2800" b="0" strike="noStrike" spc="-1">
                <a:latin typeface="Arial"/>
              </a:rPr>
              <a:t> </a:t>
            </a:r>
          </a:p>
        </p:txBody>
      </p:sp>
      <p:sp>
        <p:nvSpPr>
          <p:cNvPr id="197" name="TextShape 3"/>
          <p:cNvSpPr txBox="1"/>
          <p:nvPr/>
        </p:nvSpPr>
        <p:spPr>
          <a:xfrm>
            <a:off x="1097280" y="4114800"/>
            <a:ext cx="59436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marL="216000" indent="-216000">
              <a:buClr>
                <a:srgbClr val="000000"/>
              </a:buClr>
              <a:buFont typeface="StarSymbol"/>
              <a:buAutoNum type="arabicPeriod"/>
            </a:pPr>
            <a:r>
              <a:rPr lang="en-US" sz="1800" b="0" strike="noStrike" spc="-1">
                <a:latin typeface="Arial"/>
              </a:rPr>
              <a:t>Gebruiksgemak: genereer een Client ID en Secret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extShape 1"/>
          <p:cNvSpPr txBox="1"/>
          <p:nvPr/>
        </p:nvSpPr>
        <p:spPr>
          <a:xfrm>
            <a:off x="1080000" y="1080000"/>
            <a:ext cx="10032840" cy="719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90000"/>
              </a:lnSpc>
            </a:pPr>
            <a:r>
              <a:rPr lang="nl-NL" sz="3200" b="1" strike="noStrike" spc="-1">
                <a:solidFill>
                  <a:srgbClr val="00A9F3"/>
                </a:solidFill>
                <a:latin typeface="Arial"/>
                <a:ea typeface="Arial"/>
              </a:rPr>
              <a:t>JWT genereren – docker RI (lokaal)(2)</a:t>
            </a:r>
            <a:endParaRPr lang="nl-NL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9" name="TextShape 2"/>
          <p:cNvSpPr txBox="1"/>
          <p:nvPr/>
        </p:nvSpPr>
        <p:spPr>
          <a:xfrm>
            <a:off x="3581280" y="3017520"/>
            <a:ext cx="5029200" cy="486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en-US" sz="2800" b="0" strike="noStrike" spc="-1">
                <a:latin typeface="Arial"/>
              </a:rPr>
              <a:t> </a:t>
            </a:r>
          </a:p>
        </p:txBody>
      </p:sp>
      <p:sp>
        <p:nvSpPr>
          <p:cNvPr id="200" name="TextShape 3"/>
          <p:cNvSpPr txBox="1"/>
          <p:nvPr/>
        </p:nvSpPr>
        <p:spPr>
          <a:xfrm>
            <a:off x="1097280" y="4114800"/>
            <a:ext cx="5943600" cy="1390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marL="216000" indent="-216000">
              <a:buClr>
                <a:srgbClr val="000000"/>
              </a:buClr>
              <a:buFont typeface="StarSymbol"/>
              <a:buAutoNum type="arabicPeriod"/>
            </a:pPr>
            <a:r>
              <a:rPr lang="en-US" sz="1800" b="0" strike="noStrike" spc="-1">
                <a:latin typeface="Arial"/>
              </a:rPr>
              <a:t>Gebruikt je Client ID &amp; Secret</a:t>
            </a:r>
          </a:p>
          <a:p>
            <a:pPr marL="216000" indent="-216000">
              <a:buClr>
                <a:srgbClr val="000000"/>
              </a:buClr>
              <a:buFont typeface="StarSymbol"/>
              <a:buAutoNum type="arabicPeriod"/>
            </a:pPr>
            <a:r>
              <a:rPr lang="en-US" sz="1800" b="0" strike="noStrike" spc="-1">
                <a:latin typeface="Arial"/>
              </a:rPr>
              <a:t>Selecteer benodigde scopes</a:t>
            </a:r>
          </a:p>
          <a:p>
            <a:pPr marL="216000" indent="-216000">
              <a:buClr>
                <a:srgbClr val="000000"/>
              </a:buClr>
              <a:buFont typeface="StarSymbol"/>
              <a:buAutoNum type="arabicPeriod"/>
            </a:pPr>
            <a:r>
              <a:rPr lang="en-US" sz="1800" b="0" strike="noStrike" spc="-1">
                <a:latin typeface="Arial"/>
              </a:rPr>
              <a:t>Selecteer geen zaaktypen – deze gaan we aanpassen</a:t>
            </a:r>
          </a:p>
          <a:p>
            <a:pPr marL="216000" indent="-216000">
              <a:buClr>
                <a:srgbClr val="000000"/>
              </a:buClr>
              <a:buFont typeface="StarSymbol"/>
              <a:buAutoNum type="arabicPeriod"/>
            </a:pPr>
            <a:r>
              <a:rPr lang="en-US" sz="1800" b="0" strike="noStrike" spc="-1">
                <a:latin typeface="Arial"/>
              </a:rPr>
              <a:t>Bevestig</a:t>
            </a:r>
          </a:p>
          <a:p>
            <a:pPr marL="216000" indent="-216000">
              <a:buClr>
                <a:srgbClr val="000000"/>
              </a:buClr>
              <a:buFont typeface="StarSymbol"/>
              <a:buAutoNum type="arabicPeriod"/>
            </a:pPr>
            <a:r>
              <a:rPr lang="en-US" sz="1800" b="0" strike="noStrike" spc="-1">
                <a:latin typeface="Arial"/>
              </a:rPr>
              <a:t>Copy de waarde (zonder </a:t>
            </a:r>
            <a:r>
              <a:rPr lang="en-US" sz="1800" b="0" strike="noStrike" spc="-1">
                <a:latin typeface="Courier New"/>
              </a:rPr>
              <a:t>Bearer</a:t>
            </a:r>
            <a:r>
              <a:rPr lang="en-US" sz="1800" b="0" strike="noStrike" spc="-1">
                <a:latin typeface="Arial"/>
              </a:rPr>
              <a:t>) op </a:t>
            </a:r>
            <a:r>
              <a:rPr lang="en-US" sz="1800" b="0" strike="noStrike" spc="-1">
                <a:latin typeface="Arial"/>
                <a:hlinkClick r:id="rId3"/>
              </a:rPr>
              <a:t>https://jwt.io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01" name="TextShape 4"/>
          <p:cNvSpPr txBox="1"/>
          <p:nvPr/>
        </p:nvSpPr>
        <p:spPr>
          <a:xfrm>
            <a:off x="2468880" y="2622240"/>
            <a:ext cx="7132320" cy="486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en-US" sz="2800" b="0" strike="noStrike" spc="-1">
                <a:latin typeface="Arial"/>
                <a:hlinkClick r:id="rId4"/>
              </a:rPr>
              <a:t>https://ref.tst.vng.cloud/tokens/generate-jwt/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TextShape 1"/>
          <p:cNvSpPr txBox="1"/>
          <p:nvPr/>
        </p:nvSpPr>
        <p:spPr>
          <a:xfrm>
            <a:off x="1080000" y="1080000"/>
            <a:ext cx="10032840" cy="719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90000"/>
              </a:lnSpc>
            </a:pPr>
            <a:r>
              <a:rPr lang="nl-NL" sz="3200" b="1" strike="noStrike" spc="-1">
                <a:solidFill>
                  <a:srgbClr val="00A9F3"/>
                </a:solidFill>
                <a:latin typeface="Arial"/>
                <a:ea typeface="Arial"/>
              </a:rPr>
              <a:t>JWT genereren – docker RI (lokaal)(3)</a:t>
            </a:r>
            <a:endParaRPr lang="nl-NL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3" name="TextShape 2"/>
          <p:cNvSpPr txBox="1"/>
          <p:nvPr/>
        </p:nvSpPr>
        <p:spPr>
          <a:xfrm>
            <a:off x="3581280" y="3017520"/>
            <a:ext cx="5029200" cy="486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en-US" sz="2800" b="0" strike="noStrike" spc="-1">
                <a:latin typeface="Arial"/>
              </a:rPr>
              <a:t> </a:t>
            </a:r>
          </a:p>
        </p:txBody>
      </p:sp>
      <p:sp>
        <p:nvSpPr>
          <p:cNvPr id="204" name="TextShape 3"/>
          <p:cNvSpPr txBox="1"/>
          <p:nvPr/>
        </p:nvSpPr>
        <p:spPr>
          <a:xfrm>
            <a:off x="9509760" y="1067760"/>
            <a:ext cx="2103120" cy="486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en-US" sz="2800" b="0" strike="noStrike" spc="-1">
                <a:latin typeface="Arial"/>
              </a:rPr>
              <a:t>https://jwt.io</a:t>
            </a:r>
          </a:p>
        </p:txBody>
      </p:sp>
      <p:pic>
        <p:nvPicPr>
          <p:cNvPr id="205" name="Afbeelding 204"/>
          <p:cNvPicPr/>
          <p:nvPr/>
        </p:nvPicPr>
        <p:blipFill>
          <a:blip r:embed="rId3"/>
          <a:stretch/>
        </p:blipFill>
        <p:spPr>
          <a:xfrm>
            <a:off x="365760" y="1702800"/>
            <a:ext cx="6855120" cy="4423680"/>
          </a:xfrm>
          <a:prstGeom prst="rect">
            <a:avLst/>
          </a:prstGeom>
          <a:ln>
            <a:noFill/>
          </a:ln>
        </p:spPr>
      </p:pic>
      <p:sp>
        <p:nvSpPr>
          <p:cNvPr id="206" name="CustomShape 4"/>
          <p:cNvSpPr/>
          <p:nvPr/>
        </p:nvSpPr>
        <p:spPr>
          <a:xfrm>
            <a:off x="4297680" y="2834640"/>
            <a:ext cx="365760" cy="640080"/>
          </a:xfrm>
          <a:custGeom>
            <a:avLst/>
            <a:gdLst/>
            <a:ahLst/>
            <a:cxnLst/>
            <a:rect l="0" t="0" r="r" b="b"/>
            <a:pathLst>
              <a:path w="1018" h="1780">
                <a:moveTo>
                  <a:pt x="254" y="1779"/>
                </a:moveTo>
                <a:lnTo>
                  <a:pt x="254" y="444"/>
                </a:lnTo>
                <a:lnTo>
                  <a:pt x="0" y="444"/>
                </a:lnTo>
                <a:lnTo>
                  <a:pt x="508" y="0"/>
                </a:lnTo>
                <a:lnTo>
                  <a:pt x="1017" y="444"/>
                </a:lnTo>
                <a:lnTo>
                  <a:pt x="762" y="444"/>
                </a:lnTo>
                <a:lnTo>
                  <a:pt x="762" y="1779"/>
                </a:lnTo>
                <a:lnTo>
                  <a:pt x="254" y="1779"/>
                </a:lnTo>
              </a:path>
            </a:pathLst>
          </a:custGeom>
          <a:solidFill>
            <a:srgbClr val="81D41A"/>
          </a:solidFill>
          <a:ln>
            <a:solidFill>
              <a:srgbClr val="81D41A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7" name="CustomShape 5"/>
          <p:cNvSpPr/>
          <p:nvPr/>
        </p:nvSpPr>
        <p:spPr>
          <a:xfrm>
            <a:off x="4846320" y="5852160"/>
            <a:ext cx="365760" cy="640080"/>
          </a:xfrm>
          <a:custGeom>
            <a:avLst/>
            <a:gdLst/>
            <a:ahLst/>
            <a:cxnLst/>
            <a:rect l="0" t="0" r="r" b="b"/>
            <a:pathLst>
              <a:path w="1018" h="1780">
                <a:moveTo>
                  <a:pt x="254" y="1779"/>
                </a:moveTo>
                <a:lnTo>
                  <a:pt x="254" y="444"/>
                </a:lnTo>
                <a:lnTo>
                  <a:pt x="0" y="444"/>
                </a:lnTo>
                <a:lnTo>
                  <a:pt x="508" y="0"/>
                </a:lnTo>
                <a:lnTo>
                  <a:pt x="1017" y="444"/>
                </a:lnTo>
                <a:lnTo>
                  <a:pt x="762" y="444"/>
                </a:lnTo>
                <a:lnTo>
                  <a:pt x="762" y="1779"/>
                </a:lnTo>
                <a:lnTo>
                  <a:pt x="254" y="1779"/>
                </a:lnTo>
              </a:path>
            </a:pathLst>
          </a:custGeom>
          <a:solidFill>
            <a:srgbClr val="81D41A"/>
          </a:solidFill>
          <a:ln>
            <a:solidFill>
              <a:srgbClr val="81D41A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8" name="TextShape 6"/>
          <p:cNvSpPr txBox="1"/>
          <p:nvPr/>
        </p:nvSpPr>
        <p:spPr>
          <a:xfrm>
            <a:off x="7406640" y="2011680"/>
            <a:ext cx="4572000" cy="3645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marL="216000" indent="-216000">
              <a:spcBef>
                <a:spcPts val="1440"/>
              </a:spcBef>
              <a:buClr>
                <a:srgbClr val="000000"/>
              </a:buClr>
              <a:buFont typeface="StarSymbol"/>
              <a:buAutoNum type="arabicPeriod"/>
            </a:pPr>
            <a:r>
              <a:rPr lang="en-US" sz="1800" b="0" strike="noStrike" spc="-1">
                <a:latin typeface="Arial"/>
              </a:rPr>
              <a:t>Vul secret rechtsonderaan in</a:t>
            </a:r>
          </a:p>
          <a:p>
            <a:pPr marL="216000" indent="-216000">
              <a:spcBef>
                <a:spcPts val="1440"/>
              </a:spcBef>
              <a:buClr>
                <a:srgbClr val="000000"/>
              </a:buClr>
              <a:buFont typeface="StarSymbol"/>
              <a:buAutoNum type="arabicPeriod"/>
            </a:pPr>
            <a:r>
              <a:rPr lang="en-US" sz="1800" b="0" strike="noStrike" spc="-1">
                <a:latin typeface="Arial"/>
              </a:rPr>
              <a:t>Zorg dat de </a:t>
            </a:r>
            <a:r>
              <a:rPr lang="en-US" sz="1800" b="0" strike="noStrike" spc="-1">
                <a:latin typeface="Courier New"/>
              </a:rPr>
              <a:t>client_identifier</a:t>
            </a:r>
            <a:r>
              <a:rPr lang="en-US" sz="1800" b="0" strike="noStrike" spc="-1">
                <a:latin typeface="Arial"/>
              </a:rPr>
              <a:t> header aanwezig is</a:t>
            </a:r>
          </a:p>
          <a:p>
            <a:pPr marL="216000" indent="-216000">
              <a:spcBef>
                <a:spcPts val="1440"/>
              </a:spcBef>
              <a:buClr>
                <a:srgbClr val="000000"/>
              </a:buClr>
              <a:buFont typeface="StarSymbol"/>
              <a:buAutoNum type="arabicPeriod"/>
            </a:pPr>
            <a:r>
              <a:rPr lang="en-US" sz="1800" b="0" strike="noStrike" spc="-1">
                <a:latin typeface="Arial"/>
              </a:rPr>
              <a:t>Je kan de payload vrij bewerken:</a:t>
            </a:r>
          </a:p>
          <a:p>
            <a:pPr marL="432000" lvl="1" indent="-216000">
              <a:spcBef>
                <a:spcPts val="1440"/>
              </a:spcBef>
              <a:buClr>
                <a:srgbClr val="000000"/>
              </a:buClr>
              <a:buFont typeface="StarSymbol"/>
              <a:buAutoNum type="arabicPeriod"/>
            </a:pPr>
            <a:r>
              <a:rPr lang="en-US" sz="1800" b="0" strike="noStrike" spc="-1">
                <a:latin typeface="Arial"/>
              </a:rPr>
              <a:t>Vul de URLs naar je lokale statustypen in</a:t>
            </a:r>
          </a:p>
          <a:p>
            <a:pPr marL="432000" lvl="1" indent="-216000">
              <a:spcBef>
                <a:spcPts val="1440"/>
              </a:spcBef>
              <a:buClr>
                <a:srgbClr val="000000"/>
              </a:buClr>
              <a:buFont typeface="StarSymbol"/>
              <a:buAutoNum type="arabicPeriod"/>
            </a:pPr>
            <a:r>
              <a:rPr lang="en-US" sz="1800" b="0" strike="noStrike" spc="-1">
                <a:latin typeface="Arial"/>
              </a:rPr>
              <a:t>Of gebruik de wildcard: </a:t>
            </a:r>
            <a:r>
              <a:rPr lang="en-US" sz="1800" b="0" strike="noStrike" spc="-1">
                <a:latin typeface="Courier New"/>
              </a:rPr>
              <a:t>[“*”]</a:t>
            </a:r>
            <a:endParaRPr lang="en-US" sz="1800" b="0" strike="noStrike" spc="-1">
              <a:latin typeface="Arial"/>
            </a:endParaRPr>
          </a:p>
          <a:p>
            <a:pPr marL="216000" indent="-216000">
              <a:spcBef>
                <a:spcPts val="1440"/>
              </a:spcBef>
              <a:buClr>
                <a:srgbClr val="000000"/>
              </a:buClr>
              <a:buFont typeface="StarSymbol"/>
              <a:buAutoNum type="arabicPeriod"/>
            </a:pPr>
            <a:r>
              <a:rPr lang="en-US" sz="1800" b="0" strike="noStrike" spc="-1">
                <a:latin typeface="Arial"/>
              </a:rPr>
              <a:t>Nieuwe encoded token kan gebruikt worden in </a:t>
            </a:r>
            <a:r>
              <a:rPr lang="en-US" sz="1800" b="0" strike="noStrike" spc="-1">
                <a:latin typeface="Courier New"/>
              </a:rPr>
              <a:t>Authorization: Bearer &lt;token&gt;</a:t>
            </a:r>
            <a:r>
              <a:rPr lang="en-US" sz="1800" b="0" strike="noStrike" spc="-1">
                <a:latin typeface="Arial"/>
              </a:rPr>
              <a:t> header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2C64"/>
      </a:dk2>
      <a:lt2>
        <a:srgbClr val="00A9F3"/>
      </a:lt2>
      <a:accent1>
        <a:srgbClr val="8EBAE5"/>
      </a:accent1>
      <a:accent2>
        <a:srgbClr val="3DB7E4"/>
      </a:accent2>
      <a:accent3>
        <a:srgbClr val="002F5F"/>
      </a:accent3>
      <a:accent4>
        <a:srgbClr val="F0AB00"/>
      </a:accent4>
      <a:accent5>
        <a:srgbClr val="00853C"/>
      </a:accent5>
      <a:accent6>
        <a:srgbClr val="C20015"/>
      </a:accent6>
      <a:hlink>
        <a:srgbClr val="999999"/>
      </a:hlink>
      <a:folHlink>
        <a:srgbClr val="CCCC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2C64"/>
      </a:dk2>
      <a:lt2>
        <a:srgbClr val="00A9F3"/>
      </a:lt2>
      <a:accent1>
        <a:srgbClr val="8EBAE5"/>
      </a:accent1>
      <a:accent2>
        <a:srgbClr val="3DB7E4"/>
      </a:accent2>
      <a:accent3>
        <a:srgbClr val="002F5F"/>
      </a:accent3>
      <a:accent4>
        <a:srgbClr val="F0AB00"/>
      </a:accent4>
      <a:accent5>
        <a:srgbClr val="00853C"/>
      </a:accent5>
      <a:accent6>
        <a:srgbClr val="C20015"/>
      </a:accent6>
      <a:hlink>
        <a:srgbClr val="999999"/>
      </a:hlink>
      <a:folHlink>
        <a:srgbClr val="CCCC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2C64"/>
      </a:dk2>
      <a:lt2>
        <a:srgbClr val="00A9F3"/>
      </a:lt2>
      <a:accent1>
        <a:srgbClr val="8EBAE5"/>
      </a:accent1>
      <a:accent2>
        <a:srgbClr val="3DB7E4"/>
      </a:accent2>
      <a:accent3>
        <a:srgbClr val="002F5F"/>
      </a:accent3>
      <a:accent4>
        <a:srgbClr val="F0AB00"/>
      </a:accent4>
      <a:accent5>
        <a:srgbClr val="00853C"/>
      </a:accent5>
      <a:accent6>
        <a:srgbClr val="C20015"/>
      </a:accent6>
      <a:hlink>
        <a:srgbClr val="999999"/>
      </a:hlink>
      <a:folHlink>
        <a:srgbClr val="CCCC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2C64"/>
      </a:dk2>
      <a:lt2>
        <a:srgbClr val="00A9F3"/>
      </a:lt2>
      <a:accent1>
        <a:srgbClr val="8EBAE5"/>
      </a:accent1>
      <a:accent2>
        <a:srgbClr val="3DB7E4"/>
      </a:accent2>
      <a:accent3>
        <a:srgbClr val="002F5F"/>
      </a:accent3>
      <a:accent4>
        <a:srgbClr val="F0AB00"/>
      </a:accent4>
      <a:accent5>
        <a:srgbClr val="00853C"/>
      </a:accent5>
      <a:accent6>
        <a:srgbClr val="C20015"/>
      </a:accent6>
      <a:hlink>
        <a:srgbClr val="999999"/>
      </a:hlink>
      <a:folHlink>
        <a:srgbClr val="CCCC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2C64"/>
      </a:dk2>
      <a:lt2>
        <a:srgbClr val="00A9F3"/>
      </a:lt2>
      <a:accent1>
        <a:srgbClr val="8EBAE5"/>
      </a:accent1>
      <a:accent2>
        <a:srgbClr val="3DB7E4"/>
      </a:accent2>
      <a:accent3>
        <a:srgbClr val="002F5F"/>
      </a:accent3>
      <a:accent4>
        <a:srgbClr val="F0AB00"/>
      </a:accent4>
      <a:accent5>
        <a:srgbClr val="00853C"/>
      </a:accent5>
      <a:accent6>
        <a:srgbClr val="C20015"/>
      </a:accent6>
      <a:hlink>
        <a:srgbClr val="999999"/>
      </a:hlink>
      <a:folHlink>
        <a:srgbClr val="CCCC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VNG_Realisatie</Template>
  <TotalTime>101497</TotalTime>
  <Words>504</Words>
  <Application>Microsoft Office PowerPoint</Application>
  <PresentationFormat>Breedbeeld</PresentationFormat>
  <Paragraphs>75</Paragraphs>
  <Slides>12</Slides>
  <Notes>10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7</vt:i4>
      </vt:variant>
      <vt:variant>
        <vt:lpstr>Thema</vt:lpstr>
      </vt:variant>
      <vt:variant>
        <vt:i4>4</vt:i4>
      </vt:variant>
      <vt:variant>
        <vt:lpstr>Diatitels</vt:lpstr>
      </vt:variant>
      <vt:variant>
        <vt:i4>12</vt:i4>
      </vt:variant>
    </vt:vector>
  </HeadingPairs>
  <TitlesOfParts>
    <vt:vector size="23" baseType="lpstr">
      <vt:lpstr>Arial</vt:lpstr>
      <vt:lpstr>Calibri</vt:lpstr>
      <vt:lpstr>Courier New</vt:lpstr>
      <vt:lpstr>StarSymbol</vt:lpstr>
      <vt:lpstr>Symbol</vt:lpstr>
      <vt:lpstr>Times New Roman</vt:lpstr>
      <vt:lpstr>Wingdings</vt:lpstr>
      <vt:lpstr>Office Theme</vt:lpstr>
      <vt:lpstr>Office Theme</vt:lpstr>
      <vt:lpstr>Office Theme</vt:lpstr>
      <vt:lpstr>Office Theme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Aan de slag</vt:lpstr>
    </vt:vector>
  </TitlesOfParts>
  <Company>Vereninging Nederlandse Gemeenten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subject/>
  <dc:creator>Wishal Gokoel</dc:creator>
  <dc:description/>
  <cp:lastModifiedBy>Joeri Bekker</cp:lastModifiedBy>
  <cp:revision>581</cp:revision>
  <cp:lastPrinted>2018-11-28T15:41:52Z</cp:lastPrinted>
  <dcterms:created xsi:type="dcterms:W3CDTF">2018-06-01T13:59:48Z</dcterms:created>
  <dcterms:modified xsi:type="dcterms:W3CDTF">2019-04-16T13:52:14Z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Vereninging Nederlandse Gemeenten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10</vt:i4>
  </property>
  <property fmtid="{D5CDD505-2E9C-101B-9397-08002B2CF9AE}" pid="9" name="PresentationFormat">
    <vt:lpwstr>Breedbeeld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25</vt:i4>
  </property>
</Properties>
</file>