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5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9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1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4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0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675505-3310-2A0B-0297-62AB6AB02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434" y="1375953"/>
            <a:ext cx="3397649" cy="2840721"/>
          </a:xfrm>
        </p:spPr>
        <p:txBody>
          <a:bodyPr anchor="b">
            <a:normAutofit/>
          </a:bodyPr>
          <a:lstStyle/>
          <a:p>
            <a:r>
              <a:rPr lang="en-US" altLang="ko-KR" sz="4800" b="1"/>
              <a:t>2DGP </a:t>
            </a:r>
            <a:r>
              <a:rPr lang="ko-KR" altLang="en-US" sz="4800" b="1"/>
              <a:t>프로젝트 </a:t>
            </a:r>
            <a:r>
              <a:rPr lang="en-US" altLang="ko-KR" sz="4800" b="1"/>
              <a:t>1</a:t>
            </a:r>
            <a:r>
              <a:rPr lang="ko-KR" altLang="en-US" sz="4800" b="1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77B150-FEE4-6D5C-8165-3596FC63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4351" y="5567182"/>
            <a:ext cx="3397649" cy="165011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2021182003 </a:t>
            </a:r>
            <a:r>
              <a:rPr lang="ko-KR" altLang="en-US" dirty="0"/>
              <a:t>김범진</a:t>
            </a:r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넥슨, '메이플스토리 본부' 신설 카드 만지작 | 웹진 인벤 - 인벤">
            <a:extLst>
              <a:ext uri="{FF2B5EF4-FFF2-40B4-BE49-F238E27FC236}">
                <a16:creationId xmlns:a16="http://schemas.microsoft.com/office/drawing/2014/main" id="{6F7C98E0-7CE1-1FD7-1461-EEE412218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9" y="2361428"/>
            <a:ext cx="7430010" cy="258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10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FF7B82E-E9EC-7720-AEB2-EE0DFAEAB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게임컨셉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04ED-5482-E6EF-13BA-C4EF0B7D234A}"/>
              </a:ext>
            </a:extLst>
          </p:cNvPr>
          <p:cNvSpPr txBox="1"/>
          <p:nvPr/>
        </p:nvSpPr>
        <p:spPr>
          <a:xfrm>
            <a:off x="723207" y="2169622"/>
            <a:ext cx="106486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메이플스토리 모작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2D </a:t>
            </a:r>
            <a:r>
              <a:rPr lang="ko-KR" altLang="en-US" dirty="0" err="1"/>
              <a:t>횡스크롤</a:t>
            </a:r>
            <a:r>
              <a:rPr lang="ko-KR" altLang="en-US" dirty="0"/>
              <a:t> </a:t>
            </a:r>
            <a:r>
              <a:rPr lang="en-US" altLang="ko-KR" dirty="0"/>
              <a:t>RPG </a:t>
            </a:r>
            <a:r>
              <a:rPr lang="ko-KR" altLang="en-US" dirty="0"/>
              <a:t>게임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레벨부터 </a:t>
            </a:r>
            <a:r>
              <a:rPr lang="en-US" altLang="ko-KR" dirty="0"/>
              <a:t>50</a:t>
            </a:r>
            <a:r>
              <a:rPr lang="ko-KR" altLang="en-US" dirty="0"/>
              <a:t>레벨까지 있으며 여러 퀘스트를 깨거나 몬스터를 사냥해서 얻는 경험치로 </a:t>
            </a:r>
            <a:r>
              <a:rPr lang="ko-KR" altLang="en-US" dirty="0" err="1"/>
              <a:t>레벨업</a:t>
            </a:r>
            <a:r>
              <a:rPr lang="ko-KR" altLang="en-US" dirty="0"/>
              <a:t>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아이템들을 장착하고</a:t>
            </a:r>
            <a:r>
              <a:rPr lang="en-US" altLang="ko-KR" dirty="0"/>
              <a:t>, </a:t>
            </a:r>
            <a:r>
              <a:rPr lang="ko-KR" altLang="en-US" dirty="0"/>
              <a:t>레벨을 올리며 능력치를 투자해 캐릭터 강화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레벨과 </a:t>
            </a:r>
            <a:r>
              <a:rPr lang="en-US" altLang="ko-KR" dirty="0"/>
              <a:t>30</a:t>
            </a:r>
            <a:r>
              <a:rPr lang="ko-KR" altLang="en-US" dirty="0"/>
              <a:t>레벨에 전직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두 가지의 직업 중 선택 가능</a:t>
            </a:r>
          </a:p>
        </p:txBody>
      </p:sp>
    </p:spTree>
    <p:extLst>
      <p:ext uri="{BB962C8B-B14F-4D97-AF65-F5344CB8AC3E}">
        <p14:creationId xmlns:p14="http://schemas.microsoft.com/office/powerpoint/2010/main" val="426496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F7B82E-E9EC-7720-AEB2-EE0DFAEAB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730828" cy="5074226"/>
          </a:xfrm>
        </p:spPr>
        <p:txBody>
          <a:bodyPr/>
          <a:lstStyle/>
          <a:p>
            <a:r>
              <a:rPr lang="ko-KR" altLang="en-US" dirty="0"/>
              <a:t>예상 게임 흐름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9264F-E852-BEAD-D16B-B4ECE9AAF9C9}"/>
              </a:ext>
            </a:extLst>
          </p:cNvPr>
          <p:cNvSpPr txBox="1"/>
          <p:nvPr/>
        </p:nvSpPr>
        <p:spPr>
          <a:xfrm>
            <a:off x="6417425" y="2158050"/>
            <a:ext cx="5541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직업을 선택하는 장면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전사</a:t>
            </a:r>
            <a:r>
              <a:rPr lang="en-US" altLang="ko-KR" dirty="0"/>
              <a:t>, </a:t>
            </a:r>
            <a:r>
              <a:rPr lang="ko-KR" altLang="en-US" dirty="0"/>
              <a:t>마법사 중 한 직업을 선택할 수 있음</a:t>
            </a:r>
            <a:endParaRPr lang="en-US" altLang="ko-KR" dirty="0"/>
          </a:p>
          <a:p>
            <a:r>
              <a:rPr lang="ko-KR" altLang="en-US" dirty="0"/>
              <a:t>직업을 선택하면 바로 게임을 시작하며 </a:t>
            </a:r>
            <a:r>
              <a:rPr lang="ko-KR" altLang="en-US" dirty="0" err="1"/>
              <a:t>시작맵으로</a:t>
            </a:r>
            <a:r>
              <a:rPr lang="ko-KR" altLang="en-US" dirty="0"/>
              <a:t>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내 재화</a:t>
            </a:r>
            <a:r>
              <a:rPr lang="en-US" altLang="ko-KR" dirty="0"/>
              <a:t>, </a:t>
            </a:r>
            <a:r>
              <a:rPr lang="ko-KR" altLang="en-US" dirty="0"/>
              <a:t>능력치 시스템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  <a:r>
              <a:rPr lang="en-US" altLang="ko-KR" dirty="0"/>
              <a:t>, </a:t>
            </a:r>
            <a:r>
              <a:rPr lang="ko-KR" altLang="en-US" dirty="0"/>
              <a:t>경험치 등 </a:t>
            </a:r>
            <a:endParaRPr lang="en-US" altLang="ko-KR" dirty="0"/>
          </a:p>
          <a:p>
            <a:r>
              <a:rPr lang="ko-KR" altLang="en-US" dirty="0"/>
              <a:t>간소화를 통해 원작보다 쉬운 난이도와 </a:t>
            </a:r>
            <a:endParaRPr lang="en-US" altLang="ko-KR" dirty="0"/>
          </a:p>
          <a:p>
            <a:r>
              <a:rPr lang="ko-KR" altLang="en-US" dirty="0"/>
              <a:t>짧은 플레이타임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CC4FBC-964C-8C23-6BB1-B5B8988E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0" y="2158050"/>
            <a:ext cx="5578130" cy="392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55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F7B82E-E9EC-7720-AEB2-EE0DFAEAB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730828" cy="5074226"/>
          </a:xfrm>
        </p:spPr>
        <p:txBody>
          <a:bodyPr/>
          <a:lstStyle/>
          <a:p>
            <a:r>
              <a:rPr lang="ko-KR" altLang="en-US" dirty="0"/>
              <a:t>예상 게임 흐름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730FF8-8488-8820-8CEF-D19401C4F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9" y="2326930"/>
            <a:ext cx="5788167" cy="328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D9264F-E852-BEAD-D16B-B4ECE9AAF9C9}"/>
              </a:ext>
            </a:extLst>
          </p:cNvPr>
          <p:cNvSpPr txBox="1"/>
          <p:nvPr/>
        </p:nvSpPr>
        <p:spPr>
          <a:xfrm>
            <a:off x="6633557" y="2124854"/>
            <a:ext cx="48795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몬스터를 사냥하는 장면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방향키로 이동</a:t>
            </a:r>
            <a:r>
              <a:rPr lang="en-US" altLang="ko-KR" dirty="0"/>
              <a:t>, alt</a:t>
            </a:r>
            <a:r>
              <a:rPr lang="ko-KR" altLang="en-US" dirty="0"/>
              <a:t>로 점프</a:t>
            </a:r>
            <a:r>
              <a:rPr lang="en-US" altLang="ko-KR" dirty="0"/>
              <a:t>, ctrl</a:t>
            </a:r>
            <a:r>
              <a:rPr lang="ko-KR" altLang="en-US" dirty="0"/>
              <a:t>로 공격 등 다양한 조작키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되면 사망 후 마을로 귀환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스킬마다 적용되는 소모 </a:t>
            </a:r>
            <a:r>
              <a:rPr lang="en-US" altLang="ko-KR" dirty="0"/>
              <a:t>MP, </a:t>
            </a:r>
            <a:r>
              <a:rPr lang="ko-KR" altLang="en-US" dirty="0"/>
              <a:t>포션으로 충전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상위 아이템을 장착하거나 레벨이 올라갈수록</a:t>
            </a:r>
            <a:endParaRPr lang="en-US" altLang="ko-KR" dirty="0"/>
          </a:p>
          <a:p>
            <a:r>
              <a:rPr lang="ko-KR" altLang="en-US" dirty="0"/>
              <a:t>강해지는 캐릭터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50</a:t>
            </a:r>
            <a:r>
              <a:rPr lang="ko-KR" altLang="en-US" dirty="0"/>
              <a:t>레벨을 달성하면 클리어</a:t>
            </a:r>
          </a:p>
        </p:txBody>
      </p:sp>
    </p:spTree>
    <p:extLst>
      <p:ext uri="{BB962C8B-B14F-4D97-AF65-F5344CB8AC3E}">
        <p14:creationId xmlns:p14="http://schemas.microsoft.com/office/powerpoint/2010/main" val="387005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F7B82E-E9EC-7720-AEB2-EE0DFAEAB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730828" cy="5074226"/>
          </a:xfrm>
        </p:spPr>
        <p:txBody>
          <a:bodyPr/>
          <a:lstStyle/>
          <a:p>
            <a:r>
              <a:rPr lang="ko-KR" altLang="en-US" dirty="0"/>
              <a:t>개발 일정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98AC9F4-B523-7AC2-75A6-B7E79BD70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67072"/>
              </p:ext>
            </p:extLst>
          </p:nvPr>
        </p:nvGraphicFramePr>
        <p:xfrm>
          <a:off x="1195476" y="1991514"/>
          <a:ext cx="10478654" cy="4542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885">
                  <a:extLst>
                    <a:ext uri="{9D8B030D-6E8A-4147-A177-3AD203B41FA5}">
                      <a16:colId xmlns:a16="http://schemas.microsoft.com/office/drawing/2014/main" val="3252144407"/>
                    </a:ext>
                  </a:extLst>
                </a:gridCol>
                <a:gridCol w="6985769">
                  <a:extLst>
                    <a:ext uri="{9D8B030D-6E8A-4147-A177-3AD203B41FA5}">
                      <a16:colId xmlns:a16="http://schemas.microsoft.com/office/drawing/2014/main" val="2637296976"/>
                    </a:ext>
                  </a:extLst>
                </a:gridCol>
              </a:tblGrid>
              <a:tr h="5046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53733"/>
                  </a:ext>
                </a:extLst>
              </a:tr>
              <a:tr h="50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 및 프레임 워크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773488"/>
                  </a:ext>
                </a:extLst>
              </a:tr>
              <a:tr h="50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이동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npc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26172"/>
                  </a:ext>
                </a:extLst>
              </a:tr>
              <a:tr h="50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스킬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 로직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26272"/>
                  </a:ext>
                </a:extLst>
              </a:tr>
              <a:tr h="50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능력치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6543"/>
                  </a:ext>
                </a:extLst>
              </a:tr>
              <a:tr h="50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전직 시스템 및 직업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2864"/>
                  </a:ext>
                </a:extLst>
              </a:tr>
              <a:tr h="50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HP, MP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, UI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12704"/>
                  </a:ext>
                </a:extLst>
              </a:tr>
              <a:tr h="50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및 이펙트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92631"/>
                  </a:ext>
                </a:extLst>
              </a:tr>
              <a:tr h="50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보완 및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4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04535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220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Microsoft GothicNeo</vt:lpstr>
      <vt:lpstr>Arial</vt:lpstr>
      <vt:lpstr>GestaltVTI</vt:lpstr>
      <vt:lpstr>2DGP 프로젝트 1차 발표</vt:lpstr>
      <vt:lpstr>게임컨셉     </vt:lpstr>
      <vt:lpstr>예상 게임 흐름     </vt:lpstr>
      <vt:lpstr>예상 게임 흐름     </vt:lpstr>
      <vt:lpstr>개발 일정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프로젝트 1차 발표</dc:title>
  <dc:creator>김기진</dc:creator>
  <cp:lastModifiedBy>김기진</cp:lastModifiedBy>
  <cp:revision>1</cp:revision>
  <dcterms:created xsi:type="dcterms:W3CDTF">2024-10-13T14:00:47Z</dcterms:created>
  <dcterms:modified xsi:type="dcterms:W3CDTF">2024-10-13T14:58:46Z</dcterms:modified>
</cp:coreProperties>
</file>