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4CE63-6C77-F800-8991-77A43219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00317-229D-7B61-39C9-F6BB3E0AD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862BC-7571-C2CA-4385-B09626B7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3AF47-1DBB-FCCF-ABB7-97FDC005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315CE-ACDD-FE5C-FF23-8E1299B7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C1CC-6A2D-DD73-288A-B8EB89C9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E3AAC-AE6D-1A6A-97CA-5845F55C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71B41-C552-EC8E-7716-7C12FCBA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81263-45A0-0E7F-8F46-7B897C37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CB87D-C235-8C49-159C-403A44BC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DB0141-8720-BDEB-A6D9-E2B097F83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F1EE1-701E-1222-712C-0F74ED7D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7F510-6092-781B-D8E8-B58645DE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C9D4-B809-79E0-E7E0-15D87596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C0B05-B942-AB4B-511D-3F4BA580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3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1BF9-61E3-66FD-FA32-1A0329C3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C5BFA-67B7-07C8-FEEE-99A7455B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A2A4F-9B19-31EB-1063-D1DB6BF0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AAADD-9BFF-5EB1-953F-E17F60F2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6AAF2-0E75-567C-40BD-0590B13F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B3270-872D-F5B0-0736-8785790A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31EDC-8486-F804-2F77-D094EAB8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761F6-1C65-289E-B299-013A4218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DAE9D-B9E7-03CF-8127-B5DBC339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C493-567B-0572-9D8F-41448EBA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7B99E-86A4-1A77-DFCC-3ACE42C5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1F600-E76B-D691-28E2-7011E3B97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05A9E-41A9-BDA4-B6F1-49C05E45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6FB37-2219-D66E-8FB5-562DD252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492-E9F4-71B0-6521-7CC6996F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0BBA1-973C-489B-FB5C-169D77E9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84258-928C-BE65-8F2D-F6074604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970B5-1DD6-AAEF-16EF-2BC652AF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2D27E-12B9-7CC5-7BD7-83E92E94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628DE-4D50-6E1D-6637-B9A3C7C88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032352-D5EE-B4F6-E169-FE5776F6A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0A17B-19CD-7733-24BE-08861C28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0CCF5-3828-6D1E-B775-55B5AA50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3F19BF-036A-5241-277F-451F94F1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8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EF5A-F4B1-58A0-6626-3D706F89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ACA4A3-1069-9FA2-215C-8D53D518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3FCC62-DEA0-5667-0259-7554242D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A82F6-A23D-028E-0934-34A3B5FD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8DD8C-A1A6-1F87-D1E0-4AA98C9C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7FCBC0-4148-7DC1-FF8C-FD751C0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2B0C6-C775-C79C-0D0A-0804A847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2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0066F-2E70-92C4-9B6C-BF467CA6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A637C-D1DA-E3D5-4DCF-27715266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85941-9F9C-5750-6E20-76A4D559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C4EFA-B7B4-6F87-CB1D-0E0BECBB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18548-A226-9625-9CF1-D976320B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4F709-3ECE-28CD-88DA-5A8E2918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9826A-76E8-52F2-7A3F-B479E639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8C81AC-BDBD-EEB4-8FF9-0BFBE298C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C7E4-09FE-4672-950B-7476EB65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98011-51AF-6F78-B0CA-EB41804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92CD9-D86E-87CD-EF5D-9BAD3283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C6D16-A08E-F7D8-907E-22E4EAA7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0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2C057-5CB0-47D4-F26E-775CB12D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655A9-0975-43DA-EE46-DC6228D0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3237B-998F-78B0-51B4-991D1A18D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B7E54-BD08-4F77-B980-333FEFD1E16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D8DF4-485B-07CC-BA0F-2AC8ECD1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BAC74-3A9E-F851-668C-1DBCBF1EC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5459-ACCC-45E1-A1F0-F7A347EA9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983D1-9F66-AD8F-0B88-AAF04AF21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2DGP</a:t>
            </a:r>
            <a:r>
              <a:rPr lang="ko-KR" altLang="en-US" b="1" dirty="0"/>
              <a:t>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9462B-1E27-12BE-A61A-E60D1B134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1" y="6030119"/>
            <a:ext cx="9144000" cy="1655762"/>
          </a:xfrm>
        </p:spPr>
        <p:txBody>
          <a:bodyPr/>
          <a:lstStyle/>
          <a:p>
            <a:r>
              <a:rPr lang="en-US" altLang="ko-KR" dirty="0"/>
              <a:t>2021182003 </a:t>
            </a:r>
            <a:r>
              <a:rPr lang="ko-KR" altLang="en-US" dirty="0"/>
              <a:t>김범진</a:t>
            </a:r>
          </a:p>
        </p:txBody>
      </p:sp>
    </p:spTree>
    <p:extLst>
      <p:ext uri="{BB962C8B-B14F-4D97-AF65-F5344CB8AC3E}">
        <p14:creationId xmlns:p14="http://schemas.microsoft.com/office/powerpoint/2010/main" val="179424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F7B82E-E9EC-7720-AEB2-EE0DFAEA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9749" y="374437"/>
            <a:ext cx="6730828" cy="964563"/>
          </a:xfrm>
        </p:spPr>
        <p:txBody>
          <a:bodyPr>
            <a:normAutofit/>
          </a:bodyPr>
          <a:lstStyle/>
          <a:p>
            <a:r>
              <a:rPr lang="ko-KR" altLang="en-US" sz="4500" b="1" dirty="0"/>
              <a:t>프로젝트 진행정도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98AC9F4-B523-7AC2-75A6-B7E79BD70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98192"/>
              </p:ext>
            </p:extLst>
          </p:nvPr>
        </p:nvGraphicFramePr>
        <p:xfrm>
          <a:off x="856673" y="1710159"/>
          <a:ext cx="10626225" cy="454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885">
                  <a:extLst>
                    <a:ext uri="{9D8B030D-6E8A-4147-A177-3AD203B41FA5}">
                      <a16:colId xmlns:a16="http://schemas.microsoft.com/office/drawing/2014/main" val="3252144407"/>
                    </a:ext>
                  </a:extLst>
                </a:gridCol>
                <a:gridCol w="4704007">
                  <a:extLst>
                    <a:ext uri="{9D8B030D-6E8A-4147-A177-3AD203B41FA5}">
                      <a16:colId xmlns:a16="http://schemas.microsoft.com/office/drawing/2014/main" val="2637296976"/>
                    </a:ext>
                  </a:extLst>
                </a:gridCol>
                <a:gridCol w="2429333">
                  <a:extLst>
                    <a:ext uri="{9D8B030D-6E8A-4147-A177-3AD203B41FA5}">
                      <a16:colId xmlns:a16="http://schemas.microsoft.com/office/drawing/2014/main" val="2670004431"/>
                    </a:ext>
                  </a:extLst>
                </a:gridCol>
              </a:tblGrid>
              <a:tr h="5046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53733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및 프레임 워크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73488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이동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npc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6172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26272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능력치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543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전직 시스템 및 직업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2864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HP, MP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UI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12704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및 이펙트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92631"/>
                  </a:ext>
                </a:extLst>
              </a:tr>
              <a:tr h="50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4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123DA-E70A-EDAB-EBA5-5E3690D0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51"/>
            <a:ext cx="10515600" cy="469813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맵과</a:t>
            </a:r>
            <a:r>
              <a:rPr lang="ko-KR" altLang="en-US" dirty="0"/>
              <a:t> 몬스터 추가</a:t>
            </a:r>
            <a:endParaRPr lang="en-US" altLang="ko-KR" dirty="0"/>
          </a:p>
          <a:p>
            <a:r>
              <a:rPr lang="ko-KR" altLang="en-US" dirty="0"/>
              <a:t>플레이어 스킬 추가</a:t>
            </a:r>
            <a:endParaRPr lang="en-US" altLang="ko-KR" dirty="0"/>
          </a:p>
          <a:p>
            <a:r>
              <a:rPr lang="ko-KR" altLang="en-US" dirty="0"/>
              <a:t>전직시스템</a:t>
            </a:r>
            <a:r>
              <a:rPr lang="en-US" altLang="ko-KR" dirty="0"/>
              <a:t>, </a:t>
            </a:r>
            <a:r>
              <a:rPr lang="ko-KR" altLang="en-US" dirty="0"/>
              <a:t>퀘스트 추가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사다리</a:t>
            </a:r>
            <a:r>
              <a:rPr lang="en-US" altLang="ko-KR" dirty="0"/>
              <a:t>’ </a:t>
            </a:r>
            <a:r>
              <a:rPr lang="ko-KR" altLang="en-US" dirty="0"/>
              <a:t>이동 추가</a:t>
            </a:r>
            <a:endParaRPr lang="en-US" altLang="ko-KR" dirty="0"/>
          </a:p>
          <a:p>
            <a:r>
              <a:rPr lang="en-US" altLang="ko-KR" dirty="0"/>
              <a:t>HP, MP, </a:t>
            </a:r>
            <a:r>
              <a:rPr lang="ko-KR" altLang="en-US" dirty="0"/>
              <a:t>경험치 및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사운드 및 이펙트 추가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문제점</a:t>
            </a:r>
            <a:endParaRPr lang="en-US" altLang="ko-KR" dirty="0"/>
          </a:p>
          <a:p>
            <a:r>
              <a:rPr lang="ko-KR" altLang="en-US" dirty="0"/>
              <a:t>발판에서 떨어질 때 점프 애니메이션 </a:t>
            </a:r>
            <a:r>
              <a:rPr lang="ko-KR" altLang="en-US" dirty="0" err="1"/>
              <a:t>미출력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44F050F4-55A2-9894-75AC-DC171143FC73}"/>
              </a:ext>
            </a:extLst>
          </p:cNvPr>
          <p:cNvSpPr txBox="1">
            <a:spLocks/>
          </p:cNvSpPr>
          <p:nvPr/>
        </p:nvSpPr>
        <p:spPr>
          <a:xfrm>
            <a:off x="744506" y="495017"/>
            <a:ext cx="6730828" cy="96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500" b="1" dirty="0"/>
              <a:t>앞으로의 개발계획</a:t>
            </a:r>
          </a:p>
        </p:txBody>
      </p:sp>
    </p:spTree>
    <p:extLst>
      <p:ext uri="{BB962C8B-B14F-4D97-AF65-F5344CB8AC3E}">
        <p14:creationId xmlns:p14="http://schemas.microsoft.com/office/powerpoint/2010/main" val="385250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D2E72-610F-1DF9-3860-DDB8DD75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7BF6C-78A6-AC5B-14A1-05D9B553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035F7-5E31-573D-4A3F-FAE0A63E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120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2DGP 중간발표</vt:lpstr>
      <vt:lpstr>프로젝트 진행정도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중간발표</dc:title>
  <dc:creator>김기진</dc:creator>
  <cp:lastModifiedBy>김기진</cp:lastModifiedBy>
  <cp:revision>1</cp:revision>
  <dcterms:created xsi:type="dcterms:W3CDTF">2024-11-18T13:09:20Z</dcterms:created>
  <dcterms:modified xsi:type="dcterms:W3CDTF">2024-11-18T13:35:38Z</dcterms:modified>
</cp:coreProperties>
</file>