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60" r:id="rId4"/>
    <p:sldId id="267" r:id="rId5"/>
    <p:sldId id="263" r:id="rId6"/>
    <p:sldId id="26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2A67AEE-CA2D-4B3F-BB03-8623D91E514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469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379355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232040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175512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2A67AEE-CA2D-4B3F-BB03-8623D91E514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40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401041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96999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42329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211288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672E7C-C674-48F2-8DDE-1F3CE276D903}" type="datetimeFigureOut">
              <a:rPr lang="zh-TW" altLang="en-US" smtClean="0"/>
              <a:t>2021/8/26</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303456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C672E7C-C674-48F2-8DDE-1F3CE276D903}" type="datetimeFigureOut">
              <a:rPr lang="zh-TW" altLang="en-US" smtClean="0"/>
              <a:t>2021/8/26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2A67AEE-CA2D-4B3F-BB03-8623D91E5146}" type="slidenum">
              <a:rPr lang="zh-TW" altLang="en-US" smtClean="0"/>
              <a:t>‹#›</a:t>
            </a:fld>
            <a:endParaRPr lang="zh-TW" altLang="en-US"/>
          </a:p>
        </p:txBody>
      </p:sp>
    </p:spTree>
    <p:extLst>
      <p:ext uri="{BB962C8B-B14F-4D97-AF65-F5344CB8AC3E}">
        <p14:creationId xmlns:p14="http://schemas.microsoft.com/office/powerpoint/2010/main" val="25448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672E7C-C674-48F2-8DDE-1F3CE276D903}" type="datetimeFigureOut">
              <a:rPr lang="zh-TW" altLang="en-US" smtClean="0"/>
              <a:t>2021/8/26</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A67AEE-CA2D-4B3F-BB03-8623D91E514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5599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56CC6A-CAAA-4FC0-80AE-53F9ACF779C2}"/>
              </a:ext>
            </a:extLst>
          </p:cNvPr>
          <p:cNvSpPr>
            <a:spLocks noGrp="1"/>
          </p:cNvSpPr>
          <p:nvPr>
            <p:ph type="ctrTitle"/>
          </p:nvPr>
        </p:nvSpPr>
        <p:spPr/>
        <p:txBody>
          <a:bodyPr/>
          <a:lstStyle/>
          <a:p>
            <a:r>
              <a:rPr lang="zh-TW" altLang="en-US" dirty="0"/>
              <a:t>報告</a:t>
            </a:r>
            <a:r>
              <a:rPr lang="en-US" altLang="zh-TW" dirty="0"/>
              <a:t>-</a:t>
            </a:r>
            <a:r>
              <a:rPr lang="zh-TW" altLang="en-US" dirty="0"/>
              <a:t>網站內容完整</a:t>
            </a:r>
            <a:endParaRPr lang="zh-TW" altLang="en-US" sz="3200" dirty="0"/>
          </a:p>
        </p:txBody>
      </p:sp>
      <p:sp>
        <p:nvSpPr>
          <p:cNvPr id="3" name="副標題 2">
            <a:extLst>
              <a:ext uri="{FF2B5EF4-FFF2-40B4-BE49-F238E27FC236}">
                <a16:creationId xmlns:a16="http://schemas.microsoft.com/office/drawing/2014/main" id="{7ABDE97C-D360-41EB-BBE5-CC18A1C3B940}"/>
              </a:ext>
            </a:extLst>
          </p:cNvPr>
          <p:cNvSpPr>
            <a:spLocks noGrp="1"/>
          </p:cNvSpPr>
          <p:nvPr>
            <p:ph type="subTitle" idx="1"/>
          </p:nvPr>
        </p:nvSpPr>
        <p:spPr/>
        <p:txBody>
          <a:bodyPr/>
          <a:lstStyle/>
          <a:p>
            <a:r>
              <a:rPr lang="en-US" altLang="zh-TW" dirty="0"/>
              <a:t>B0429032 </a:t>
            </a:r>
            <a:r>
              <a:rPr lang="zh-TW" altLang="en-US" dirty="0"/>
              <a:t>吳冠勳</a:t>
            </a:r>
          </a:p>
        </p:txBody>
      </p:sp>
    </p:spTree>
    <p:extLst>
      <p:ext uri="{BB962C8B-B14F-4D97-AF65-F5344CB8AC3E}">
        <p14:creationId xmlns:p14="http://schemas.microsoft.com/office/powerpoint/2010/main" val="9662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984333-1062-4DF7-896A-B4C5784C402B}"/>
              </a:ext>
            </a:extLst>
          </p:cNvPr>
          <p:cNvSpPr>
            <a:spLocks noGrp="1"/>
          </p:cNvSpPr>
          <p:nvPr>
            <p:ph type="title"/>
          </p:nvPr>
        </p:nvSpPr>
        <p:spPr/>
        <p:txBody>
          <a:bodyPr/>
          <a:lstStyle/>
          <a:p>
            <a:r>
              <a:rPr lang="zh-TW" altLang="en-US" dirty="0"/>
              <a:t>設計之動機</a:t>
            </a:r>
          </a:p>
        </p:txBody>
      </p:sp>
      <p:sp>
        <p:nvSpPr>
          <p:cNvPr id="3" name="內容版面配置區 2">
            <a:extLst>
              <a:ext uri="{FF2B5EF4-FFF2-40B4-BE49-F238E27FC236}">
                <a16:creationId xmlns:a16="http://schemas.microsoft.com/office/drawing/2014/main" id="{A9DCFBEE-ECD1-4D26-8D98-8FBBEB94A64E}"/>
              </a:ext>
            </a:extLst>
          </p:cNvPr>
          <p:cNvSpPr>
            <a:spLocks noGrp="1"/>
          </p:cNvSpPr>
          <p:nvPr>
            <p:ph idx="1"/>
          </p:nvPr>
        </p:nvSpPr>
        <p:spPr>
          <a:xfrm>
            <a:off x="677334" y="1930400"/>
            <a:ext cx="8596668" cy="3880773"/>
          </a:xfrm>
        </p:spPr>
        <p:txBody>
          <a:bodyPr/>
          <a:lstStyle/>
          <a:p>
            <a:r>
              <a:rPr lang="zh-TW" altLang="en-US" dirty="0"/>
              <a:t>找出那些網址缺乏分類甚至不存在的網址</a:t>
            </a:r>
          </a:p>
        </p:txBody>
      </p:sp>
    </p:spTree>
    <p:extLst>
      <p:ext uri="{BB962C8B-B14F-4D97-AF65-F5344CB8AC3E}">
        <p14:creationId xmlns:p14="http://schemas.microsoft.com/office/powerpoint/2010/main" val="336633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F21A2B-36F4-4CD4-89A9-9C4BAC90E627}"/>
              </a:ext>
            </a:extLst>
          </p:cNvPr>
          <p:cNvSpPr>
            <a:spLocks noGrp="1"/>
          </p:cNvSpPr>
          <p:nvPr>
            <p:ph type="title"/>
          </p:nvPr>
        </p:nvSpPr>
        <p:spPr/>
        <p:txBody>
          <a:bodyPr/>
          <a:lstStyle/>
          <a:p>
            <a:r>
              <a:rPr lang="zh-TW" altLang="en-US"/>
              <a:t>需要的程式</a:t>
            </a:r>
            <a:endParaRPr lang="zh-TW" altLang="en-US" dirty="0"/>
          </a:p>
        </p:txBody>
      </p:sp>
      <p:sp>
        <p:nvSpPr>
          <p:cNvPr id="3" name="內容版面配置區 2">
            <a:extLst>
              <a:ext uri="{FF2B5EF4-FFF2-40B4-BE49-F238E27FC236}">
                <a16:creationId xmlns:a16="http://schemas.microsoft.com/office/drawing/2014/main" id="{AFA2BFC1-6D93-4A07-AB08-F8739B7B8236}"/>
              </a:ext>
            </a:extLst>
          </p:cNvPr>
          <p:cNvSpPr>
            <a:spLocks noGrp="1"/>
          </p:cNvSpPr>
          <p:nvPr>
            <p:ph idx="1"/>
          </p:nvPr>
        </p:nvSpPr>
        <p:spPr/>
        <p:txBody>
          <a:bodyPr/>
          <a:lstStyle/>
          <a:p>
            <a:r>
              <a:rPr lang="zh-TW" altLang="en-US" dirty="0"/>
              <a:t>各大網站，本次報告以</a:t>
            </a:r>
            <a:r>
              <a:rPr lang="en-US" altLang="zh-TW" dirty="0"/>
              <a:t>yahoo</a:t>
            </a:r>
            <a:r>
              <a:rPr lang="zh-TW" altLang="en-US" dirty="0"/>
              <a:t>奇摩電影為例子 </a:t>
            </a:r>
            <a:endParaRPr lang="en-US" altLang="zh-TW" dirty="0"/>
          </a:p>
          <a:p>
            <a:r>
              <a:rPr lang="en-US" altLang="zh-TW" dirty="0" err="1"/>
              <a:t>jupeter</a:t>
            </a:r>
            <a:r>
              <a:rPr lang="en-US" altLang="zh-TW" dirty="0"/>
              <a:t> python</a:t>
            </a:r>
          </a:p>
        </p:txBody>
      </p:sp>
    </p:spTree>
    <p:extLst>
      <p:ext uri="{BB962C8B-B14F-4D97-AF65-F5344CB8AC3E}">
        <p14:creationId xmlns:p14="http://schemas.microsoft.com/office/powerpoint/2010/main" val="314208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03272C-7C71-4D8D-81AA-BBE6DD3B3F03}"/>
              </a:ext>
            </a:extLst>
          </p:cNvPr>
          <p:cNvSpPr>
            <a:spLocks noGrp="1"/>
          </p:cNvSpPr>
          <p:nvPr>
            <p:ph type="title"/>
          </p:nvPr>
        </p:nvSpPr>
        <p:spPr/>
        <p:txBody>
          <a:bodyPr/>
          <a:lstStyle/>
          <a:p>
            <a:r>
              <a:rPr lang="zh-TW" altLang="en-US" dirty="0"/>
              <a:t>製作過程</a:t>
            </a:r>
          </a:p>
        </p:txBody>
      </p:sp>
      <p:sp>
        <p:nvSpPr>
          <p:cNvPr id="3" name="內容版面配置區 2">
            <a:extLst>
              <a:ext uri="{FF2B5EF4-FFF2-40B4-BE49-F238E27FC236}">
                <a16:creationId xmlns:a16="http://schemas.microsoft.com/office/drawing/2014/main" id="{79914B9B-4B04-4BE5-A258-34382C405D7E}"/>
              </a:ext>
            </a:extLst>
          </p:cNvPr>
          <p:cNvSpPr>
            <a:spLocks noGrp="1"/>
          </p:cNvSpPr>
          <p:nvPr>
            <p:ph idx="1"/>
          </p:nvPr>
        </p:nvSpPr>
        <p:spPr/>
        <p:txBody>
          <a:bodyPr/>
          <a:lstStyle/>
          <a:p>
            <a:r>
              <a:rPr lang="zh-TW" altLang="en-US" dirty="0"/>
              <a:t>觀看其原始碼來獲取相關編號，如果這個編號不存在就會顯示出來，其他網站也可以看看哪些網站沒有評分</a:t>
            </a:r>
          </a:p>
        </p:txBody>
      </p:sp>
    </p:spTree>
    <p:extLst>
      <p:ext uri="{BB962C8B-B14F-4D97-AF65-F5344CB8AC3E}">
        <p14:creationId xmlns:p14="http://schemas.microsoft.com/office/powerpoint/2010/main" val="370290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63E1F4-E41E-48CE-BB59-2D5ACAD1066A}"/>
              </a:ext>
            </a:extLst>
          </p:cNvPr>
          <p:cNvSpPr>
            <a:spLocks noGrp="1"/>
          </p:cNvSpPr>
          <p:nvPr>
            <p:ph type="title"/>
          </p:nvPr>
        </p:nvSpPr>
        <p:spPr/>
        <p:txBody>
          <a:bodyPr/>
          <a:lstStyle/>
          <a:p>
            <a:r>
              <a:rPr lang="zh-TW" altLang="en-US" dirty="0"/>
              <a:t>結果展現</a:t>
            </a:r>
          </a:p>
        </p:txBody>
      </p:sp>
      <p:pic>
        <p:nvPicPr>
          <p:cNvPr id="5" name="內容版面配置區 4">
            <a:extLst>
              <a:ext uri="{FF2B5EF4-FFF2-40B4-BE49-F238E27FC236}">
                <a16:creationId xmlns:a16="http://schemas.microsoft.com/office/drawing/2014/main" id="{D2C4136D-18CB-43B5-8F51-9D806875FB8A}"/>
              </a:ext>
            </a:extLst>
          </p:cNvPr>
          <p:cNvPicPr>
            <a:picLocks noGrp="1" noChangeAspect="1"/>
          </p:cNvPicPr>
          <p:nvPr>
            <p:ph idx="1"/>
          </p:nvPr>
        </p:nvPicPr>
        <p:blipFill rotWithShape="1">
          <a:blip r:embed="rId2"/>
          <a:srcRect l="5958" t="32679" r="5983" b="10515"/>
          <a:stretch/>
        </p:blipFill>
        <p:spPr>
          <a:xfrm>
            <a:off x="1219200" y="1930400"/>
            <a:ext cx="6076335" cy="2204884"/>
          </a:xfrm>
        </p:spPr>
      </p:pic>
    </p:spTree>
    <p:extLst>
      <p:ext uri="{BB962C8B-B14F-4D97-AF65-F5344CB8AC3E}">
        <p14:creationId xmlns:p14="http://schemas.microsoft.com/office/powerpoint/2010/main" val="226874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90887C-DA5A-4C48-9927-8CB0B92783B4}"/>
              </a:ext>
            </a:extLst>
          </p:cNvPr>
          <p:cNvSpPr>
            <a:spLocks noGrp="1"/>
          </p:cNvSpPr>
          <p:nvPr>
            <p:ph type="title"/>
          </p:nvPr>
        </p:nvSpPr>
        <p:spPr/>
        <p:txBody>
          <a:bodyPr/>
          <a:lstStyle/>
          <a:p>
            <a:r>
              <a:rPr lang="zh-TW" altLang="en-US" dirty="0"/>
              <a:t>其他</a:t>
            </a:r>
          </a:p>
        </p:txBody>
      </p:sp>
      <p:sp>
        <p:nvSpPr>
          <p:cNvPr id="3" name="內容版面配置區 2">
            <a:extLst>
              <a:ext uri="{FF2B5EF4-FFF2-40B4-BE49-F238E27FC236}">
                <a16:creationId xmlns:a16="http://schemas.microsoft.com/office/drawing/2014/main" id="{60910923-8F80-4AE0-9F7B-36991D650899}"/>
              </a:ext>
            </a:extLst>
          </p:cNvPr>
          <p:cNvSpPr>
            <a:spLocks noGrp="1"/>
          </p:cNvSpPr>
          <p:nvPr>
            <p:ph idx="1"/>
          </p:nvPr>
        </p:nvSpPr>
        <p:spPr/>
        <p:txBody>
          <a:bodyPr/>
          <a:lstStyle/>
          <a:p>
            <a:r>
              <a:rPr lang="zh-TW" altLang="en-US" dirty="0"/>
              <a:t>也可用於其他網站比如那些編號是沒有評分或者哪些電影評價很好或很差的情況</a:t>
            </a:r>
          </a:p>
        </p:txBody>
      </p:sp>
    </p:spTree>
    <p:extLst>
      <p:ext uri="{BB962C8B-B14F-4D97-AF65-F5344CB8AC3E}">
        <p14:creationId xmlns:p14="http://schemas.microsoft.com/office/powerpoint/2010/main" val="323331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4EA302-DCC9-45EB-948D-59F84BB41E1D}"/>
              </a:ext>
            </a:extLst>
          </p:cNvPr>
          <p:cNvSpPr>
            <a:spLocks noGrp="1"/>
          </p:cNvSpPr>
          <p:nvPr>
            <p:ph type="ctrTitle"/>
          </p:nvPr>
        </p:nvSpPr>
        <p:spPr/>
        <p:txBody>
          <a:bodyPr/>
          <a:lstStyle/>
          <a:p>
            <a:r>
              <a:rPr lang="zh-TW" altLang="en-US" dirty="0"/>
              <a:t>報告結束</a:t>
            </a:r>
          </a:p>
        </p:txBody>
      </p:sp>
      <p:sp>
        <p:nvSpPr>
          <p:cNvPr id="3" name="副標題 2">
            <a:extLst>
              <a:ext uri="{FF2B5EF4-FFF2-40B4-BE49-F238E27FC236}">
                <a16:creationId xmlns:a16="http://schemas.microsoft.com/office/drawing/2014/main" id="{71D50239-7E61-4365-90AF-460FEE873F11}"/>
              </a:ext>
            </a:extLst>
          </p:cNvPr>
          <p:cNvSpPr>
            <a:spLocks noGrp="1"/>
          </p:cNvSpPr>
          <p:nvPr>
            <p:ph type="subTitle" idx="1"/>
          </p:nvPr>
        </p:nvSpPr>
        <p:spPr/>
        <p:txBody>
          <a:bodyPr/>
          <a:lstStyle/>
          <a:p>
            <a:r>
              <a:rPr lang="zh-TW" altLang="en-US"/>
              <a:t>謝謝大家</a:t>
            </a:r>
          </a:p>
        </p:txBody>
      </p:sp>
    </p:spTree>
    <p:extLst>
      <p:ext uri="{BB962C8B-B14F-4D97-AF65-F5344CB8AC3E}">
        <p14:creationId xmlns:p14="http://schemas.microsoft.com/office/powerpoint/2010/main" val="3649753130"/>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649</TotalTime>
  <Words>98</Words>
  <Application>Microsoft Office PowerPoint</Application>
  <PresentationFormat>寬螢幕</PresentationFormat>
  <Paragraphs>14</Paragraphs>
  <Slides>7</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7</vt:i4>
      </vt:variant>
    </vt:vector>
  </HeadingPairs>
  <TitlesOfParts>
    <vt:vector size="10" baseType="lpstr">
      <vt:lpstr>Calibri</vt:lpstr>
      <vt:lpstr>Calibri Light</vt:lpstr>
      <vt:lpstr>回顧</vt:lpstr>
      <vt:lpstr>報告-網站內容完整</vt:lpstr>
      <vt:lpstr>設計之動機</vt:lpstr>
      <vt:lpstr>需要的程式</vt:lpstr>
      <vt:lpstr>製作過程</vt:lpstr>
      <vt:lpstr>結果展現</vt:lpstr>
      <vt:lpstr>其他</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吳昆應</dc:creator>
  <cp:lastModifiedBy>吳昆應</cp:lastModifiedBy>
  <cp:revision>29</cp:revision>
  <dcterms:created xsi:type="dcterms:W3CDTF">2021-05-07T15:57:20Z</dcterms:created>
  <dcterms:modified xsi:type="dcterms:W3CDTF">2021-08-26T07:47:36Z</dcterms:modified>
</cp:coreProperties>
</file>