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76" r:id="rId5"/>
    <p:sldId id="278" r:id="rId6"/>
    <p:sldId id="277" r:id="rId7"/>
    <p:sldId id="275" r:id="rId8"/>
    <p:sldId id="264" r:id="rId9"/>
    <p:sldId id="265" r:id="rId10"/>
    <p:sldId id="268" r:id="rId11"/>
    <p:sldId id="269" r:id="rId12"/>
    <p:sldId id="271" r:id="rId13"/>
    <p:sldId id="272" r:id="rId14"/>
    <p:sldId id="274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3" autoAdjust="0"/>
    <p:restoredTop sz="94660"/>
  </p:normalViewPr>
  <p:slideViewPr>
    <p:cSldViewPr snapToGrid="0">
      <p:cViewPr>
        <p:scale>
          <a:sx n="60" d="100"/>
          <a:sy n="60" d="100"/>
        </p:scale>
        <p:origin x="2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342A-6019-46AA-AC97-AF67B768E85D}" type="datetimeFigureOut">
              <a:rPr lang="zh-TW" altLang="en-US" smtClean="0"/>
              <a:t>2018/7/13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5F1C-5A73-415D-BCD1-E2F45D2A48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867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342A-6019-46AA-AC97-AF67B768E85D}" type="datetimeFigureOut">
              <a:rPr lang="zh-TW" altLang="en-US" smtClean="0"/>
              <a:t>2018/7/13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5F1C-5A73-415D-BCD1-E2F45D2A48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3632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342A-6019-46AA-AC97-AF67B768E85D}" type="datetimeFigureOut">
              <a:rPr lang="zh-TW" altLang="en-US" smtClean="0"/>
              <a:t>2018/7/13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5F1C-5A73-415D-BCD1-E2F45D2A48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446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342A-6019-46AA-AC97-AF67B768E85D}" type="datetimeFigureOut">
              <a:rPr lang="zh-TW" altLang="en-US" smtClean="0"/>
              <a:t>2018/7/13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5F1C-5A73-415D-BCD1-E2F45D2A48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2141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342A-6019-46AA-AC97-AF67B768E85D}" type="datetimeFigureOut">
              <a:rPr lang="zh-TW" altLang="en-US" smtClean="0"/>
              <a:t>2018/7/13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5F1C-5A73-415D-BCD1-E2F45D2A48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4016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342A-6019-46AA-AC97-AF67B768E85D}" type="datetimeFigureOut">
              <a:rPr lang="zh-TW" altLang="en-US" smtClean="0"/>
              <a:t>2018/7/13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5F1C-5A73-415D-BCD1-E2F45D2A48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769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342A-6019-46AA-AC97-AF67B768E85D}" type="datetimeFigureOut">
              <a:rPr lang="zh-TW" altLang="en-US" smtClean="0"/>
              <a:t>2018/7/13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5F1C-5A73-415D-BCD1-E2F45D2A48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3874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342A-6019-46AA-AC97-AF67B768E85D}" type="datetimeFigureOut">
              <a:rPr lang="zh-TW" altLang="en-US" smtClean="0"/>
              <a:t>2018/7/13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5F1C-5A73-415D-BCD1-E2F45D2A48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5789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342A-6019-46AA-AC97-AF67B768E85D}" type="datetimeFigureOut">
              <a:rPr lang="zh-TW" altLang="en-US" smtClean="0"/>
              <a:t>2018/7/13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5F1C-5A73-415D-BCD1-E2F45D2A48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1141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342A-6019-46AA-AC97-AF67B768E85D}" type="datetimeFigureOut">
              <a:rPr lang="zh-TW" altLang="en-US" smtClean="0"/>
              <a:t>2018/7/13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5F1C-5A73-415D-BCD1-E2F45D2A48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84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342A-6019-46AA-AC97-AF67B768E85D}" type="datetimeFigureOut">
              <a:rPr lang="zh-TW" altLang="en-US" smtClean="0"/>
              <a:t>2018/7/13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5F1C-5A73-415D-BCD1-E2F45D2A48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98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5342A-6019-46AA-AC97-AF67B768E85D}" type="datetimeFigureOut">
              <a:rPr lang="zh-TW" altLang="en-US" smtClean="0"/>
              <a:t>2018/7/13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D5F1C-5A73-415D-BCD1-E2F45D2A48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132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圓角矩形 8"/>
          <p:cNvSpPr/>
          <p:nvPr/>
        </p:nvSpPr>
        <p:spPr>
          <a:xfrm>
            <a:off x="249382" y="304800"/>
            <a:ext cx="8700654" cy="6354618"/>
          </a:xfrm>
          <a:prstGeom prst="roundRect">
            <a:avLst>
              <a:gd name="adj" fmla="val 8527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2077497" y="1856510"/>
            <a:ext cx="531427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8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台大</a:t>
            </a:r>
            <a:r>
              <a:rPr lang="zh-TW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</a:t>
            </a:r>
            <a:r>
              <a:rPr lang="zh-TW" altLang="en-US" sz="8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富翁</a:t>
            </a:r>
            <a:endParaRPr lang="zh-TW" altLang="en-US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5279127" y="4128930"/>
            <a:ext cx="2983345" cy="12561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755136" y="443383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開始遊戲</a:t>
            </a:r>
            <a:endParaRPr lang="zh-TW" altLang="en-US" sz="3600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210847" y="4128928"/>
            <a:ext cx="2983345" cy="12561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760747" y="443383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規則介紹</a:t>
            </a:r>
            <a:endParaRPr lang="zh-TW" altLang="en-US" sz="3600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391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5400000">
            <a:off x="-2019646" y="2512292"/>
            <a:ext cx="4698722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8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椰林小舖</a:t>
            </a:r>
            <a:endParaRPr lang="en-US" altLang="zh-TW" sz="8800" b="1" dirty="0">
              <a:solidFill>
                <a:schemeClr val="accent6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810327" y="1117115"/>
            <a:ext cx="6373091" cy="2488136"/>
          </a:xfrm>
          <a:prstGeom prst="roundRect">
            <a:avLst>
              <a:gd name="adj" fmla="val 7758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1734148" y="3706620"/>
            <a:ext cx="3262725" cy="1123998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5089234" y="3706620"/>
            <a:ext cx="3177311" cy="1123997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5089235" y="4931986"/>
            <a:ext cx="3177310" cy="1080887"/>
          </a:xfrm>
          <a:prstGeom prst="roundRect">
            <a:avLst/>
          </a:prstGeom>
          <a:solidFill>
            <a:srgbClr val="FF33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1734147" y="4931986"/>
            <a:ext cx="3262726" cy="1080887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517591" y="1779353"/>
            <a:ext cx="480131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椰林小舖旁的一</a:t>
            </a:r>
            <a:r>
              <a:rPr lang="zh-TW" altLang="en-US" sz="4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大塊</a:t>
            </a:r>
            <a:endParaRPr lang="en-US" altLang="zh-TW" sz="40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用地</a:t>
            </a:r>
            <a:r>
              <a:rPr lang="zh-TW" altLang="en-US" sz="4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有何種功用？</a:t>
            </a:r>
          </a:p>
        </p:txBody>
      </p:sp>
      <p:sp>
        <p:nvSpPr>
          <p:cNvPr id="15" name="矩形 14"/>
          <p:cNvSpPr/>
          <p:nvPr/>
        </p:nvSpPr>
        <p:spPr>
          <a:xfrm>
            <a:off x="2349847" y="4036656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腳踏車停車場</a:t>
            </a:r>
          </a:p>
        </p:txBody>
      </p:sp>
      <p:sp>
        <p:nvSpPr>
          <p:cNvPr id="16" name="矩形 15"/>
          <p:cNvSpPr/>
          <p:nvPr/>
        </p:nvSpPr>
        <p:spPr>
          <a:xfrm>
            <a:off x="5724213" y="4036655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學生運動場</a:t>
            </a:r>
          </a:p>
        </p:txBody>
      </p:sp>
      <p:sp>
        <p:nvSpPr>
          <p:cNvPr id="17" name="矩形 16"/>
          <p:cNvSpPr/>
          <p:nvPr/>
        </p:nvSpPr>
        <p:spPr>
          <a:xfrm>
            <a:off x="2811511" y="528776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台大林場</a:t>
            </a:r>
          </a:p>
        </p:txBody>
      </p:sp>
      <p:sp>
        <p:nvSpPr>
          <p:cNvPr id="18" name="矩形 17"/>
          <p:cNvSpPr/>
          <p:nvPr/>
        </p:nvSpPr>
        <p:spPr>
          <a:xfrm>
            <a:off x="5903133" y="524159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台大農場</a:t>
            </a:r>
          </a:p>
        </p:txBody>
      </p:sp>
      <p:sp>
        <p:nvSpPr>
          <p:cNvPr id="20" name="圓角矩形 19"/>
          <p:cNvSpPr/>
          <p:nvPr/>
        </p:nvSpPr>
        <p:spPr>
          <a:xfrm>
            <a:off x="298892" y="6124770"/>
            <a:ext cx="631082" cy="594529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1022167" y="6124770"/>
            <a:ext cx="588795" cy="594529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406519" y="6095827"/>
            <a:ext cx="501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131065" y="6157383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922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圓角矩形 17"/>
          <p:cNvSpPr/>
          <p:nvPr/>
        </p:nvSpPr>
        <p:spPr>
          <a:xfrm>
            <a:off x="1856509" y="886206"/>
            <a:ext cx="6373091" cy="2488136"/>
          </a:xfrm>
          <a:prstGeom prst="roundRect">
            <a:avLst>
              <a:gd name="adj" fmla="val 775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1780330" y="3475711"/>
            <a:ext cx="3262725" cy="112399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5135416" y="3475711"/>
            <a:ext cx="3177311" cy="1123997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5135417" y="4701077"/>
            <a:ext cx="3177310" cy="108088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780329" y="4701077"/>
            <a:ext cx="3262726" cy="108088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396029" y="3805747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腳踏車停車場</a:t>
            </a:r>
          </a:p>
        </p:txBody>
      </p:sp>
      <p:sp>
        <p:nvSpPr>
          <p:cNvPr id="9" name="矩形 8"/>
          <p:cNvSpPr/>
          <p:nvPr/>
        </p:nvSpPr>
        <p:spPr>
          <a:xfrm>
            <a:off x="5770395" y="3805746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學生運動場</a:t>
            </a:r>
          </a:p>
        </p:txBody>
      </p:sp>
      <p:sp>
        <p:nvSpPr>
          <p:cNvPr id="10" name="矩形 9"/>
          <p:cNvSpPr/>
          <p:nvPr/>
        </p:nvSpPr>
        <p:spPr>
          <a:xfrm>
            <a:off x="2857693" y="505685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台大林場</a:t>
            </a:r>
          </a:p>
        </p:txBody>
      </p:sp>
      <p:sp>
        <p:nvSpPr>
          <p:cNvPr id="11" name="矩形 10"/>
          <p:cNvSpPr/>
          <p:nvPr/>
        </p:nvSpPr>
        <p:spPr>
          <a:xfrm>
            <a:off x="5949315" y="501068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台大農場</a:t>
            </a:r>
          </a:p>
        </p:txBody>
      </p:sp>
      <p:sp>
        <p:nvSpPr>
          <p:cNvPr id="19" name="矩形 18"/>
          <p:cNvSpPr/>
          <p:nvPr/>
        </p:nvSpPr>
        <p:spPr>
          <a:xfrm>
            <a:off x="2306781" y="1288638"/>
            <a:ext cx="5472545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解析</a:t>
            </a:r>
            <a:endParaRPr lang="en-US" altLang="zh-TW" sz="4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那</a:t>
            </a:r>
            <a:r>
              <a: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塊地</a:t>
            </a:r>
            <a:r>
              <a:rPr lang="zh-TW" altLang="en-US" sz="3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為學生運動場</a:t>
            </a:r>
            <a:endParaRPr lang="zh-TW" altLang="en-US" sz="3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 rot="5400000">
            <a:off x="-2848546" y="3058353"/>
            <a:ext cx="63401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9600" b="1" dirty="0" smtClean="0">
                <a:solidFill>
                  <a:schemeClr val="bg2">
                    <a:lumMod val="9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挑戰</a:t>
            </a:r>
            <a:r>
              <a:rPr lang="zh-TW" altLang="en-US" sz="9600" b="1" dirty="0">
                <a:solidFill>
                  <a:schemeClr val="bg2">
                    <a:lumMod val="9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失敗</a:t>
            </a:r>
            <a:r>
              <a:rPr lang="zh-TW" altLang="en-US" sz="9600" b="1" dirty="0" smtClean="0">
                <a:solidFill>
                  <a:schemeClr val="bg2">
                    <a:lumMod val="9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！</a:t>
            </a:r>
            <a:endParaRPr lang="zh-TW" altLang="en-US" sz="9600" b="1" dirty="0">
              <a:solidFill>
                <a:schemeClr val="bg2">
                  <a:lumMod val="9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" name="直線接點 2"/>
          <p:cNvCxnSpPr/>
          <p:nvPr/>
        </p:nvCxnSpPr>
        <p:spPr>
          <a:xfrm>
            <a:off x="1422400" y="3067656"/>
            <a:ext cx="860828" cy="968922"/>
          </a:xfrm>
          <a:prstGeom prst="line">
            <a:avLst/>
          </a:prstGeom>
          <a:ln w="76200">
            <a:solidFill>
              <a:srgbClr val="FF33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H="1">
            <a:off x="1438583" y="3066549"/>
            <a:ext cx="844645" cy="970029"/>
          </a:xfrm>
          <a:prstGeom prst="line">
            <a:avLst/>
          </a:prstGeom>
          <a:ln w="76200">
            <a:solidFill>
              <a:srgbClr val="FF33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016765" y="5883333"/>
            <a:ext cx="1684123" cy="773337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7129488" y="6027236"/>
            <a:ext cx="1560343" cy="46166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繼續</a:t>
            </a:r>
            <a:endParaRPr lang="zh-TW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48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圓角矩形 8"/>
          <p:cNvSpPr/>
          <p:nvPr/>
        </p:nvSpPr>
        <p:spPr>
          <a:xfrm>
            <a:off x="249382" y="304800"/>
            <a:ext cx="8700654" cy="6354618"/>
          </a:xfrm>
          <a:prstGeom prst="roundRect">
            <a:avLst>
              <a:gd name="adj" fmla="val 8527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3657599" y="2576423"/>
            <a:ext cx="3389745" cy="104370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圓角矩形 1"/>
          <p:cNvSpPr/>
          <p:nvPr/>
        </p:nvSpPr>
        <p:spPr>
          <a:xfrm>
            <a:off x="3657600" y="1006763"/>
            <a:ext cx="3389745" cy="1043709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708725" y="600884"/>
            <a:ext cx="6197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6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恭喜  </a:t>
            </a:r>
            <a:r>
              <a:rPr lang="zh-TW" altLang="en-US" sz="5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第三小隊</a:t>
            </a:r>
            <a:endParaRPr lang="en-US" altLang="zh-TW" sz="5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6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衛冕  </a:t>
            </a:r>
            <a:r>
              <a:rPr lang="zh-TW" altLang="en-US" sz="5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椰</a:t>
            </a:r>
            <a:r>
              <a:rPr lang="zh-TW" altLang="en-US" sz="5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林</a:t>
            </a:r>
            <a:r>
              <a:rPr lang="zh-TW" altLang="en-US" sz="5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小舖</a:t>
            </a:r>
            <a:endParaRPr lang="zh-TW" altLang="en-US" sz="5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6750952" y="5451768"/>
            <a:ext cx="1684123" cy="773337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863675" y="5595671"/>
            <a:ext cx="1560343" cy="46166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繼續</a:t>
            </a:r>
            <a:endParaRPr lang="zh-TW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84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圓角矩形 8"/>
          <p:cNvSpPr/>
          <p:nvPr/>
        </p:nvSpPr>
        <p:spPr>
          <a:xfrm>
            <a:off x="249382" y="304800"/>
            <a:ext cx="8700654" cy="6354618"/>
          </a:xfrm>
          <a:prstGeom prst="roundRect">
            <a:avLst>
              <a:gd name="adj" fmla="val 8527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3657599" y="2576423"/>
            <a:ext cx="3389745" cy="104370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圓角矩形 1"/>
          <p:cNvSpPr/>
          <p:nvPr/>
        </p:nvSpPr>
        <p:spPr>
          <a:xfrm>
            <a:off x="3657599" y="993614"/>
            <a:ext cx="3389745" cy="1043709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771830" y="635350"/>
            <a:ext cx="6197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6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恭喜  </a:t>
            </a:r>
            <a:r>
              <a:rPr lang="zh-TW" altLang="en-US" sz="5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第一小隊</a:t>
            </a:r>
            <a:endParaRPr lang="en-US" altLang="zh-TW" sz="5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6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佔領  </a:t>
            </a:r>
            <a:r>
              <a:rPr lang="zh-TW" altLang="en-US" sz="5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椰</a:t>
            </a:r>
            <a:r>
              <a:rPr lang="zh-TW" altLang="en-US" sz="5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林</a:t>
            </a:r>
            <a:r>
              <a:rPr lang="zh-TW" altLang="en-US" sz="5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小舖</a:t>
            </a:r>
            <a:endParaRPr lang="zh-TW" altLang="en-US" sz="5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6857277" y="5576682"/>
            <a:ext cx="1684123" cy="773337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970000" y="5720585"/>
            <a:ext cx="1560343" cy="46166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繼續</a:t>
            </a:r>
            <a:endParaRPr lang="zh-TW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07308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圓角矩形 18"/>
          <p:cNvSpPr/>
          <p:nvPr/>
        </p:nvSpPr>
        <p:spPr>
          <a:xfrm>
            <a:off x="212437" y="306557"/>
            <a:ext cx="8700654" cy="6354618"/>
          </a:xfrm>
          <a:prstGeom prst="roundRect">
            <a:avLst>
              <a:gd name="adj" fmla="val 8527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560107" y="900124"/>
            <a:ext cx="20313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7200" b="1" dirty="0" smtClean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隊伍</a:t>
            </a:r>
            <a:endParaRPr lang="en-US" altLang="zh-TW" sz="7200" b="1" dirty="0" smtClean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7200" b="1" dirty="0" smtClean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成績</a:t>
            </a:r>
            <a:endParaRPr lang="zh-TW" altLang="en-US" sz="7200" b="1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3005763" y="720437"/>
            <a:ext cx="1469255" cy="26641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3403818" y="757884"/>
            <a:ext cx="7344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7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181161" y="3384555"/>
            <a:ext cx="7344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zh-TW" altLang="en-US" sz="7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45301" y="5460846"/>
            <a:ext cx="17810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zh-TW" altLang="en-US" sz="7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269740" y="3583702"/>
            <a:ext cx="7344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7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圓角矩形 24"/>
          <p:cNvSpPr/>
          <p:nvPr/>
        </p:nvSpPr>
        <p:spPr>
          <a:xfrm>
            <a:off x="684170" y="4101091"/>
            <a:ext cx="1646378" cy="4837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579447" y="4184774"/>
            <a:ext cx="1751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繼續</a:t>
            </a:r>
            <a:endParaRPr lang="zh-TW" altLang="en-US" sz="2000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4723577" y="720436"/>
            <a:ext cx="1469255" cy="266412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5087414" y="798980"/>
            <a:ext cx="7344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2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7200" b="1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6472539" y="716064"/>
            <a:ext cx="1469255" cy="2668491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6870594" y="753512"/>
            <a:ext cx="7344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2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zh-TW" altLang="en-US" sz="7200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3005763" y="3633837"/>
            <a:ext cx="1469255" cy="260994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3345306" y="3625713"/>
            <a:ext cx="7344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200" b="1" dirty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7200" b="1" dirty="0">
              <a:solidFill>
                <a:srgbClr val="92D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4824881" y="3682724"/>
            <a:ext cx="1469255" cy="260994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5164424" y="3674600"/>
            <a:ext cx="7344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200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zh-TW" altLang="en-US" sz="7200" b="1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圓角矩形 32"/>
          <p:cNvSpPr/>
          <p:nvPr/>
        </p:nvSpPr>
        <p:spPr>
          <a:xfrm>
            <a:off x="6531926" y="3682724"/>
            <a:ext cx="1469255" cy="260994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6871469" y="3674600"/>
            <a:ext cx="7344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2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zh-TW" altLang="en-US" sz="7200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圓角矩形 1"/>
          <p:cNvSpPr/>
          <p:nvPr/>
        </p:nvSpPr>
        <p:spPr>
          <a:xfrm>
            <a:off x="3034364" y="2018047"/>
            <a:ext cx="1440654" cy="1328493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圓角矩形 34"/>
          <p:cNvSpPr/>
          <p:nvPr/>
        </p:nvSpPr>
        <p:spPr>
          <a:xfrm>
            <a:off x="4754000" y="2070618"/>
            <a:ext cx="1419322" cy="1288047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圓角矩形 35"/>
          <p:cNvSpPr/>
          <p:nvPr/>
        </p:nvSpPr>
        <p:spPr>
          <a:xfrm>
            <a:off x="6451738" y="2029522"/>
            <a:ext cx="1458852" cy="1305542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圓角矩形 36"/>
          <p:cNvSpPr/>
          <p:nvPr/>
        </p:nvSpPr>
        <p:spPr>
          <a:xfrm>
            <a:off x="3045030" y="4937801"/>
            <a:ext cx="1419322" cy="1288047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圓角矩形 37"/>
          <p:cNvSpPr/>
          <p:nvPr/>
        </p:nvSpPr>
        <p:spPr>
          <a:xfrm>
            <a:off x="4849847" y="4973951"/>
            <a:ext cx="1419322" cy="1288047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圓角矩形 38"/>
          <p:cNvSpPr/>
          <p:nvPr/>
        </p:nvSpPr>
        <p:spPr>
          <a:xfrm>
            <a:off x="6571585" y="4983002"/>
            <a:ext cx="1419322" cy="1288047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3450398" y="2049368"/>
            <a:ext cx="7344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zh-TW" altLang="en-US" sz="7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5133994" y="2049368"/>
            <a:ext cx="7344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zh-TW" altLang="en-US" sz="7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6917174" y="2044996"/>
            <a:ext cx="7344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zh-TW" altLang="en-US" sz="7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3450398" y="4925776"/>
            <a:ext cx="7344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7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5311287" y="5009766"/>
            <a:ext cx="7344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endParaRPr lang="zh-TW" altLang="en-US" sz="7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6644526" y="5001635"/>
            <a:ext cx="12843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endParaRPr lang="zh-TW" altLang="en-US" sz="7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8" b="8977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2929">
            <a:off x="7620482" y="3330353"/>
            <a:ext cx="881016" cy="881016"/>
          </a:xfrm>
          <a:prstGeom prst="rect">
            <a:avLst/>
          </a:prstGeom>
        </p:spPr>
      </p:pic>
      <p:sp>
        <p:nvSpPr>
          <p:cNvPr id="46" name="圓角矩形 45"/>
          <p:cNvSpPr/>
          <p:nvPr/>
        </p:nvSpPr>
        <p:spPr>
          <a:xfrm>
            <a:off x="698163" y="3440827"/>
            <a:ext cx="1646378" cy="4837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/>
          <p:cNvSpPr txBox="1"/>
          <p:nvPr/>
        </p:nvSpPr>
        <p:spPr>
          <a:xfrm>
            <a:off x="593440" y="3524510"/>
            <a:ext cx="1751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上一頁</a:t>
            </a:r>
            <a:endParaRPr lang="zh-TW" altLang="en-US" sz="2000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171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圓角矩形 11"/>
          <p:cNvSpPr/>
          <p:nvPr/>
        </p:nvSpPr>
        <p:spPr>
          <a:xfrm>
            <a:off x="249382" y="304800"/>
            <a:ext cx="8700654" cy="6354618"/>
          </a:xfrm>
          <a:prstGeom prst="roundRect">
            <a:avLst>
              <a:gd name="adj" fmla="val 8527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圓角矩形 3"/>
          <p:cNvSpPr/>
          <p:nvPr/>
        </p:nvSpPr>
        <p:spPr>
          <a:xfrm>
            <a:off x="887575" y="1163782"/>
            <a:ext cx="2983345" cy="22813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114233" y="1385456"/>
            <a:ext cx="25987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勝利條件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遊戲時間結束時，依佔領景點的加權分數最高之隊伍獲得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勝利！永久佔領的景點加權分數最多喔！衛冕一次的景點次之。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4365066" y="1163781"/>
            <a:ext cx="4160098" cy="507076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780478" y="1192651"/>
            <a:ext cx="3556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遊戲規則：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、小隊輪流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擲骰子並依點數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前進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至景點時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回答題目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，答對即可佔領該景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其他隊抵達該景點時，與原佔領隊決鬥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，勝利的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小隊佔領該景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衛冕該景點則可永久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佔領。衛冕方式為和他隊決鬥勝利或是本隊重抵該景點並答對題目。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2526989" y="5359291"/>
            <a:ext cx="1414887" cy="8752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887575" y="3609815"/>
            <a:ext cx="2983345" cy="157182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979463" y="3740508"/>
            <a:ext cx="29607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小提示：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路過「開始」，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隨機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占領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土地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需答題正確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如土地已經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被他隊占領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，則須對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決。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885618" y="5442974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開始</a:t>
            </a:r>
            <a:endParaRPr lang="en-US" altLang="zh-TW" sz="2000" b="1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遊戲</a:t>
            </a:r>
            <a:endParaRPr lang="zh-TW" altLang="en-US" sz="2000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979463" y="5359291"/>
            <a:ext cx="1300453" cy="8752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1207385" y="559686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上一頁</a:t>
            </a:r>
            <a:endParaRPr lang="en-US" altLang="zh-TW" sz="2000" b="1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79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圓角矩形 18"/>
          <p:cNvSpPr/>
          <p:nvPr/>
        </p:nvSpPr>
        <p:spPr>
          <a:xfrm>
            <a:off x="249382" y="304800"/>
            <a:ext cx="8700654" cy="6354618"/>
          </a:xfrm>
          <a:prstGeom prst="roundRect">
            <a:avLst>
              <a:gd name="adj" fmla="val 8527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-3792984" y="5227761"/>
            <a:ext cx="1469255" cy="1505527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-3399008" y="5380358"/>
            <a:ext cx="7344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7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7464869" y="782233"/>
            <a:ext cx="1751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開始</a:t>
            </a:r>
            <a:endParaRPr lang="zh-TW" altLang="en-US" sz="2000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1615370" y="1476724"/>
            <a:ext cx="6266243" cy="4197149"/>
          </a:xfrm>
          <a:prstGeom prst="roundRect">
            <a:avLst>
              <a:gd name="adj" fmla="val 8527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" name="直線接點 2"/>
          <p:cNvCxnSpPr/>
          <p:nvPr/>
        </p:nvCxnSpPr>
        <p:spPr>
          <a:xfrm>
            <a:off x="1851255" y="304800"/>
            <a:ext cx="0" cy="12032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2533044" y="266358"/>
            <a:ext cx="0" cy="12032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3226063" y="266358"/>
            <a:ext cx="0" cy="12032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3861331" y="266358"/>
            <a:ext cx="0" cy="12032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4467723" y="304800"/>
            <a:ext cx="0" cy="12032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>
            <a:off x="5083739" y="304800"/>
            <a:ext cx="0" cy="12032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5747883" y="266358"/>
            <a:ext cx="0" cy="12032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6471378" y="266358"/>
            <a:ext cx="0" cy="12032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1851255" y="5705225"/>
            <a:ext cx="9622" cy="95419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>
            <a:off x="2542666" y="5724446"/>
            <a:ext cx="0" cy="89653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3226063" y="5705225"/>
            <a:ext cx="9622" cy="91575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3861331" y="5705225"/>
            <a:ext cx="9622" cy="91575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4467723" y="5705225"/>
            <a:ext cx="9622" cy="95419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>
            <a:off x="5083739" y="5705225"/>
            <a:ext cx="9622" cy="95419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>
            <a:off x="5747883" y="5705225"/>
            <a:ext cx="9622" cy="91575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6412026" y="5705225"/>
            <a:ext cx="9622" cy="95419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>
            <a:off x="7095419" y="5705225"/>
            <a:ext cx="9622" cy="95968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7661705" y="304800"/>
            <a:ext cx="0" cy="12032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 flipH="1">
            <a:off x="7814105" y="1620274"/>
            <a:ext cx="1060388" cy="4020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/>
          <p:nvPr/>
        </p:nvCxnSpPr>
        <p:spPr>
          <a:xfrm flipH="1">
            <a:off x="7799714" y="2467944"/>
            <a:ext cx="1060388" cy="4020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/>
          <p:cNvCxnSpPr/>
          <p:nvPr/>
        </p:nvCxnSpPr>
        <p:spPr>
          <a:xfrm flipH="1" flipV="1">
            <a:off x="7772455" y="3304852"/>
            <a:ext cx="1135930" cy="632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/>
          <p:cNvCxnSpPr/>
          <p:nvPr/>
        </p:nvCxnSpPr>
        <p:spPr>
          <a:xfrm flipH="1" flipV="1">
            <a:off x="7814106" y="3789526"/>
            <a:ext cx="1135930" cy="632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/>
          <p:nvPr/>
        </p:nvCxnSpPr>
        <p:spPr>
          <a:xfrm flipH="1" flipV="1">
            <a:off x="7687094" y="4539595"/>
            <a:ext cx="1135930" cy="632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/>
          <p:cNvCxnSpPr/>
          <p:nvPr/>
        </p:nvCxnSpPr>
        <p:spPr>
          <a:xfrm flipH="1" flipV="1">
            <a:off x="7778838" y="5204057"/>
            <a:ext cx="1135930" cy="632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/>
          <p:nvPr/>
        </p:nvCxnSpPr>
        <p:spPr>
          <a:xfrm flipH="1" flipV="1">
            <a:off x="7724172" y="5724446"/>
            <a:ext cx="1135930" cy="632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接點 83"/>
          <p:cNvCxnSpPr/>
          <p:nvPr/>
        </p:nvCxnSpPr>
        <p:spPr>
          <a:xfrm flipH="1" flipV="1">
            <a:off x="345067" y="1732013"/>
            <a:ext cx="1135930" cy="632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/>
          <p:cNvCxnSpPr/>
          <p:nvPr/>
        </p:nvCxnSpPr>
        <p:spPr>
          <a:xfrm flipH="1" flipV="1">
            <a:off x="381003" y="2293323"/>
            <a:ext cx="1135930" cy="632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/>
          <p:nvPr/>
        </p:nvCxnSpPr>
        <p:spPr>
          <a:xfrm flipH="1" flipV="1">
            <a:off x="333161" y="2858259"/>
            <a:ext cx="1135930" cy="632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 flipH="1" flipV="1">
            <a:off x="333161" y="3640613"/>
            <a:ext cx="1135930" cy="632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/>
          <p:nvPr/>
        </p:nvCxnSpPr>
        <p:spPr>
          <a:xfrm flipH="1" flipV="1">
            <a:off x="316003" y="4250468"/>
            <a:ext cx="1135930" cy="632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/>
          <p:nvPr/>
        </p:nvCxnSpPr>
        <p:spPr>
          <a:xfrm flipH="1" flipV="1">
            <a:off x="316003" y="5141672"/>
            <a:ext cx="1135930" cy="632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/>
          <p:cNvCxnSpPr/>
          <p:nvPr/>
        </p:nvCxnSpPr>
        <p:spPr>
          <a:xfrm flipH="1" flipV="1">
            <a:off x="345067" y="5564886"/>
            <a:ext cx="1135930" cy="632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字方塊 91"/>
          <p:cNvSpPr txBox="1"/>
          <p:nvPr/>
        </p:nvSpPr>
        <p:spPr>
          <a:xfrm>
            <a:off x="5687888" y="5699732"/>
            <a:ext cx="75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機</a:t>
            </a:r>
            <a:r>
              <a:rPr lang="zh-TW" altLang="en-US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會</a:t>
            </a:r>
            <a:endParaRPr lang="en-US" altLang="zh-TW" sz="2000" b="1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algn="ctr"/>
            <a:r>
              <a:rPr lang="zh-TW" altLang="en-US" sz="2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命</a:t>
            </a:r>
            <a:r>
              <a:rPr lang="zh-TW" altLang="en-US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運</a:t>
            </a:r>
            <a:endParaRPr lang="zh-TW" altLang="en-US" sz="2000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1799288" y="761748"/>
            <a:ext cx="75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機</a:t>
            </a:r>
            <a:r>
              <a:rPr lang="zh-TW" altLang="en-US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會</a:t>
            </a:r>
            <a:endParaRPr lang="en-US" altLang="zh-TW" sz="2000" b="1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algn="ctr"/>
            <a:r>
              <a:rPr lang="zh-TW" altLang="en-US" sz="2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命</a:t>
            </a:r>
            <a:r>
              <a:rPr lang="zh-TW" altLang="en-US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運</a:t>
            </a:r>
            <a:endParaRPr lang="zh-TW" altLang="en-US" sz="2000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cxnSp>
        <p:nvCxnSpPr>
          <p:cNvPr id="94" name="直線接點 93"/>
          <p:cNvCxnSpPr/>
          <p:nvPr/>
        </p:nvCxnSpPr>
        <p:spPr>
          <a:xfrm>
            <a:off x="7677472" y="5628123"/>
            <a:ext cx="9622" cy="95968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/>
          <p:cNvSpPr txBox="1"/>
          <p:nvPr/>
        </p:nvSpPr>
        <p:spPr>
          <a:xfrm>
            <a:off x="546711" y="2386109"/>
            <a:ext cx="75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機</a:t>
            </a:r>
            <a:r>
              <a:rPr lang="zh-TW" altLang="en-US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會</a:t>
            </a:r>
            <a:endParaRPr lang="en-US" altLang="zh-TW" sz="2000" b="1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algn="ctr"/>
            <a:r>
              <a:rPr lang="zh-TW" altLang="en-US" sz="2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命</a:t>
            </a:r>
            <a:r>
              <a:rPr lang="zh-TW" altLang="en-US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運</a:t>
            </a:r>
            <a:endParaRPr lang="zh-TW" altLang="en-US" sz="2000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8068088" y="3908612"/>
            <a:ext cx="75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機</a:t>
            </a:r>
            <a:r>
              <a:rPr lang="zh-TW" altLang="en-US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會</a:t>
            </a:r>
            <a:endParaRPr lang="en-US" altLang="zh-TW" sz="2000" b="1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algn="ctr"/>
            <a:r>
              <a:rPr lang="zh-TW" altLang="en-US" sz="2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命</a:t>
            </a:r>
            <a:r>
              <a:rPr lang="zh-TW" altLang="en-US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運</a:t>
            </a:r>
            <a:endParaRPr lang="zh-TW" altLang="en-US" sz="2000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97" name="橢圓 96"/>
          <p:cNvSpPr/>
          <p:nvPr/>
        </p:nvSpPr>
        <p:spPr>
          <a:xfrm>
            <a:off x="2041236" y="1948873"/>
            <a:ext cx="267855" cy="26785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橢圓 97"/>
          <p:cNvSpPr/>
          <p:nvPr/>
        </p:nvSpPr>
        <p:spPr>
          <a:xfrm>
            <a:off x="2585872" y="1948872"/>
            <a:ext cx="267855" cy="26785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橢圓 98"/>
          <p:cNvSpPr/>
          <p:nvPr/>
        </p:nvSpPr>
        <p:spPr>
          <a:xfrm>
            <a:off x="2585871" y="2272820"/>
            <a:ext cx="267855" cy="26785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橢圓 99"/>
          <p:cNvSpPr/>
          <p:nvPr/>
        </p:nvSpPr>
        <p:spPr>
          <a:xfrm>
            <a:off x="3120262" y="1948872"/>
            <a:ext cx="267855" cy="26785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橢圓 100"/>
          <p:cNvSpPr/>
          <p:nvPr/>
        </p:nvSpPr>
        <p:spPr>
          <a:xfrm>
            <a:off x="3117798" y="2606124"/>
            <a:ext cx="267855" cy="26785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橢圓 101"/>
          <p:cNvSpPr/>
          <p:nvPr/>
        </p:nvSpPr>
        <p:spPr>
          <a:xfrm>
            <a:off x="3122928" y="2261528"/>
            <a:ext cx="267855" cy="26785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文字方塊 102"/>
          <p:cNvSpPr txBox="1"/>
          <p:nvPr/>
        </p:nvSpPr>
        <p:spPr>
          <a:xfrm>
            <a:off x="1831257" y="2304076"/>
            <a:ext cx="75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佔</a:t>
            </a:r>
            <a:endParaRPr lang="en-US" altLang="zh-TW" sz="2000" b="1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algn="ctr"/>
            <a:r>
              <a:rPr lang="zh-TW" altLang="en-US" sz="2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領</a:t>
            </a:r>
            <a:endParaRPr lang="zh-TW" altLang="en-US" sz="2000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2321533" y="2639358"/>
            <a:ext cx="7546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衛</a:t>
            </a:r>
            <a:endParaRPr lang="en-US" altLang="zh-TW" sz="2000" b="1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algn="ctr"/>
            <a:r>
              <a:rPr lang="zh-TW" altLang="en-US" sz="2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冕</a:t>
            </a:r>
            <a:endParaRPr lang="en-US" altLang="zh-TW" sz="2000" b="1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algn="ctr"/>
            <a:r>
              <a:rPr lang="zh-TW" altLang="en-US" sz="2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一</a:t>
            </a:r>
            <a:endParaRPr lang="en-US" altLang="zh-TW" sz="2000" b="1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algn="ctr"/>
            <a:r>
              <a:rPr lang="zh-TW" altLang="en-US" sz="2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次</a:t>
            </a:r>
            <a:endParaRPr lang="zh-TW" altLang="en-US" sz="2000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2823328" y="2965711"/>
            <a:ext cx="7546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永</a:t>
            </a:r>
            <a:endParaRPr lang="en-US" altLang="zh-TW" sz="2000" b="1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algn="ctr"/>
            <a:r>
              <a:rPr lang="zh-TW" altLang="en-US" sz="2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久</a:t>
            </a:r>
            <a:endParaRPr lang="en-US" altLang="zh-TW" sz="2000" b="1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algn="ctr"/>
            <a:r>
              <a:rPr lang="zh-TW" altLang="en-US" sz="2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佔</a:t>
            </a:r>
            <a:endParaRPr lang="en-US" altLang="zh-TW" sz="2000" b="1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algn="ctr"/>
            <a:r>
              <a:rPr lang="zh-TW" altLang="en-US" sz="2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領</a:t>
            </a:r>
            <a:endParaRPr lang="zh-TW" altLang="en-US" sz="2000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106" name="Picture 2" descr="ãéª°å­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377" y="2406747"/>
            <a:ext cx="1549762" cy="1694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圓角矩形 106"/>
          <p:cNvSpPr/>
          <p:nvPr/>
        </p:nvSpPr>
        <p:spPr>
          <a:xfrm>
            <a:off x="4316471" y="2099777"/>
            <a:ext cx="2484738" cy="2503055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圓角矩形 108"/>
          <p:cNvSpPr/>
          <p:nvPr/>
        </p:nvSpPr>
        <p:spPr>
          <a:xfrm>
            <a:off x="2365869" y="4636364"/>
            <a:ext cx="1684123" cy="77333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矩形 109"/>
          <p:cNvSpPr/>
          <p:nvPr/>
        </p:nvSpPr>
        <p:spPr>
          <a:xfrm>
            <a:off x="2478592" y="4780267"/>
            <a:ext cx="1560343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遊戲結束</a:t>
            </a:r>
            <a:endParaRPr lang="zh-TW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181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圓角矩形 18"/>
          <p:cNvSpPr/>
          <p:nvPr/>
        </p:nvSpPr>
        <p:spPr>
          <a:xfrm>
            <a:off x="316003" y="272915"/>
            <a:ext cx="8700654" cy="6354618"/>
          </a:xfrm>
          <a:prstGeom prst="roundRect">
            <a:avLst>
              <a:gd name="adj" fmla="val 8527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7464869" y="782233"/>
            <a:ext cx="1751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開始</a:t>
            </a:r>
            <a:endParaRPr lang="zh-TW" altLang="en-US" sz="2000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1615370" y="1476724"/>
            <a:ext cx="6266243" cy="4197149"/>
          </a:xfrm>
          <a:prstGeom prst="roundRect">
            <a:avLst>
              <a:gd name="adj" fmla="val 8527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" name="直線接點 2"/>
          <p:cNvCxnSpPr/>
          <p:nvPr/>
        </p:nvCxnSpPr>
        <p:spPr>
          <a:xfrm>
            <a:off x="1851255" y="304800"/>
            <a:ext cx="0" cy="12032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2533044" y="266358"/>
            <a:ext cx="0" cy="12032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3226063" y="266358"/>
            <a:ext cx="0" cy="12032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3861331" y="266358"/>
            <a:ext cx="0" cy="12032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4467723" y="304800"/>
            <a:ext cx="0" cy="12032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>
            <a:off x="5083739" y="304800"/>
            <a:ext cx="0" cy="12032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5747883" y="266358"/>
            <a:ext cx="0" cy="12032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6471378" y="266358"/>
            <a:ext cx="0" cy="12032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1851255" y="5705225"/>
            <a:ext cx="9622" cy="95419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>
            <a:off x="2542666" y="5724446"/>
            <a:ext cx="0" cy="89653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3226063" y="5705225"/>
            <a:ext cx="9622" cy="91575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3861331" y="5705225"/>
            <a:ext cx="9622" cy="91575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4467723" y="5705225"/>
            <a:ext cx="9622" cy="95419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>
            <a:off x="5083739" y="5705225"/>
            <a:ext cx="9622" cy="95419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>
            <a:off x="5747883" y="5705225"/>
            <a:ext cx="9622" cy="91575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6412026" y="5705225"/>
            <a:ext cx="9622" cy="95419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>
            <a:off x="7095419" y="5705225"/>
            <a:ext cx="9622" cy="95968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7661705" y="304800"/>
            <a:ext cx="0" cy="12032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 flipH="1">
            <a:off x="7814105" y="1620274"/>
            <a:ext cx="1060388" cy="4020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/>
          <p:nvPr/>
        </p:nvCxnSpPr>
        <p:spPr>
          <a:xfrm flipH="1">
            <a:off x="7799714" y="2467944"/>
            <a:ext cx="1060388" cy="4020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/>
          <p:cNvCxnSpPr/>
          <p:nvPr/>
        </p:nvCxnSpPr>
        <p:spPr>
          <a:xfrm flipH="1" flipV="1">
            <a:off x="7772455" y="3304852"/>
            <a:ext cx="1135930" cy="632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/>
          <p:cNvCxnSpPr/>
          <p:nvPr/>
        </p:nvCxnSpPr>
        <p:spPr>
          <a:xfrm flipH="1" flipV="1">
            <a:off x="7814106" y="3789526"/>
            <a:ext cx="1135930" cy="632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/>
          <p:nvPr/>
        </p:nvCxnSpPr>
        <p:spPr>
          <a:xfrm flipH="1" flipV="1">
            <a:off x="7687094" y="4539595"/>
            <a:ext cx="1135930" cy="632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/>
          <p:cNvCxnSpPr/>
          <p:nvPr/>
        </p:nvCxnSpPr>
        <p:spPr>
          <a:xfrm flipH="1" flipV="1">
            <a:off x="7778838" y="5204057"/>
            <a:ext cx="1135930" cy="632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/>
          <p:nvPr/>
        </p:nvCxnSpPr>
        <p:spPr>
          <a:xfrm flipH="1" flipV="1">
            <a:off x="7724172" y="5724446"/>
            <a:ext cx="1135930" cy="632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接點 83"/>
          <p:cNvCxnSpPr/>
          <p:nvPr/>
        </p:nvCxnSpPr>
        <p:spPr>
          <a:xfrm flipH="1" flipV="1">
            <a:off x="345067" y="1732013"/>
            <a:ext cx="1135930" cy="632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/>
          <p:cNvCxnSpPr/>
          <p:nvPr/>
        </p:nvCxnSpPr>
        <p:spPr>
          <a:xfrm flipH="1" flipV="1">
            <a:off x="381003" y="2293323"/>
            <a:ext cx="1135930" cy="632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/>
          <p:nvPr/>
        </p:nvCxnSpPr>
        <p:spPr>
          <a:xfrm flipH="1" flipV="1">
            <a:off x="333161" y="2858259"/>
            <a:ext cx="1135930" cy="632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 flipH="1" flipV="1">
            <a:off x="333161" y="3640613"/>
            <a:ext cx="1135930" cy="632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/>
          <p:nvPr/>
        </p:nvCxnSpPr>
        <p:spPr>
          <a:xfrm flipH="1" flipV="1">
            <a:off x="316003" y="4250468"/>
            <a:ext cx="1135930" cy="632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/>
          <p:nvPr/>
        </p:nvCxnSpPr>
        <p:spPr>
          <a:xfrm flipH="1" flipV="1">
            <a:off x="316003" y="5141672"/>
            <a:ext cx="1135930" cy="632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/>
          <p:cNvCxnSpPr/>
          <p:nvPr/>
        </p:nvCxnSpPr>
        <p:spPr>
          <a:xfrm flipH="1" flipV="1">
            <a:off x="345067" y="5564886"/>
            <a:ext cx="1135930" cy="632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字方塊 91"/>
          <p:cNvSpPr txBox="1"/>
          <p:nvPr/>
        </p:nvSpPr>
        <p:spPr>
          <a:xfrm>
            <a:off x="5687888" y="5699732"/>
            <a:ext cx="75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機</a:t>
            </a:r>
            <a:r>
              <a:rPr lang="zh-TW" altLang="en-US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會</a:t>
            </a:r>
            <a:endParaRPr lang="en-US" altLang="zh-TW" sz="2000" b="1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algn="ctr"/>
            <a:r>
              <a:rPr lang="zh-TW" altLang="en-US" sz="2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命</a:t>
            </a:r>
            <a:r>
              <a:rPr lang="zh-TW" altLang="en-US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運</a:t>
            </a:r>
            <a:endParaRPr lang="zh-TW" altLang="en-US" sz="2000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1799288" y="761748"/>
            <a:ext cx="75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機</a:t>
            </a:r>
            <a:r>
              <a:rPr lang="zh-TW" altLang="en-US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會</a:t>
            </a:r>
            <a:endParaRPr lang="en-US" altLang="zh-TW" sz="2000" b="1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algn="ctr"/>
            <a:r>
              <a:rPr lang="zh-TW" altLang="en-US" sz="2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命</a:t>
            </a:r>
            <a:r>
              <a:rPr lang="zh-TW" altLang="en-US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運</a:t>
            </a:r>
            <a:endParaRPr lang="zh-TW" altLang="en-US" sz="2000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cxnSp>
        <p:nvCxnSpPr>
          <p:cNvPr id="94" name="直線接點 93"/>
          <p:cNvCxnSpPr/>
          <p:nvPr/>
        </p:nvCxnSpPr>
        <p:spPr>
          <a:xfrm>
            <a:off x="7677472" y="5628123"/>
            <a:ext cx="9622" cy="95968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/>
          <p:cNvSpPr txBox="1"/>
          <p:nvPr/>
        </p:nvSpPr>
        <p:spPr>
          <a:xfrm>
            <a:off x="546711" y="2386109"/>
            <a:ext cx="75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機</a:t>
            </a:r>
            <a:r>
              <a:rPr lang="zh-TW" altLang="en-US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會</a:t>
            </a:r>
            <a:endParaRPr lang="en-US" altLang="zh-TW" sz="2000" b="1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algn="ctr"/>
            <a:r>
              <a:rPr lang="zh-TW" altLang="en-US" sz="2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命</a:t>
            </a:r>
            <a:r>
              <a:rPr lang="zh-TW" altLang="en-US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運</a:t>
            </a:r>
            <a:endParaRPr lang="zh-TW" altLang="en-US" sz="2000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8068088" y="3908612"/>
            <a:ext cx="75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機</a:t>
            </a:r>
            <a:r>
              <a:rPr lang="zh-TW" altLang="en-US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會</a:t>
            </a:r>
            <a:endParaRPr lang="en-US" altLang="zh-TW" sz="2000" b="1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algn="ctr"/>
            <a:r>
              <a:rPr lang="zh-TW" altLang="en-US" sz="2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命</a:t>
            </a:r>
            <a:r>
              <a:rPr lang="zh-TW" altLang="en-US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運</a:t>
            </a:r>
            <a:endParaRPr lang="zh-TW" altLang="en-US" sz="2000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97" name="橢圓 96"/>
          <p:cNvSpPr/>
          <p:nvPr/>
        </p:nvSpPr>
        <p:spPr>
          <a:xfrm>
            <a:off x="2041236" y="1948873"/>
            <a:ext cx="267855" cy="26785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橢圓 97"/>
          <p:cNvSpPr/>
          <p:nvPr/>
        </p:nvSpPr>
        <p:spPr>
          <a:xfrm>
            <a:off x="2585872" y="1948872"/>
            <a:ext cx="267855" cy="26785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橢圓 98"/>
          <p:cNvSpPr/>
          <p:nvPr/>
        </p:nvSpPr>
        <p:spPr>
          <a:xfrm>
            <a:off x="2585871" y="2272820"/>
            <a:ext cx="267855" cy="26785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橢圓 99"/>
          <p:cNvSpPr/>
          <p:nvPr/>
        </p:nvSpPr>
        <p:spPr>
          <a:xfrm>
            <a:off x="3129196" y="1940844"/>
            <a:ext cx="267855" cy="26785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橢圓 100"/>
          <p:cNvSpPr/>
          <p:nvPr/>
        </p:nvSpPr>
        <p:spPr>
          <a:xfrm>
            <a:off x="3117798" y="2606124"/>
            <a:ext cx="267855" cy="26785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橢圓 101"/>
          <p:cNvSpPr/>
          <p:nvPr/>
        </p:nvSpPr>
        <p:spPr>
          <a:xfrm>
            <a:off x="3122928" y="2261528"/>
            <a:ext cx="267855" cy="26785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文字方塊 102"/>
          <p:cNvSpPr txBox="1"/>
          <p:nvPr/>
        </p:nvSpPr>
        <p:spPr>
          <a:xfrm>
            <a:off x="1831257" y="2304076"/>
            <a:ext cx="75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佔</a:t>
            </a:r>
            <a:endParaRPr lang="en-US" altLang="zh-TW" sz="2000" b="1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algn="ctr"/>
            <a:r>
              <a:rPr lang="zh-TW" altLang="en-US" sz="2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領</a:t>
            </a:r>
            <a:endParaRPr lang="zh-TW" altLang="en-US" sz="2000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2321533" y="2639358"/>
            <a:ext cx="7546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衛</a:t>
            </a:r>
            <a:endParaRPr lang="en-US" altLang="zh-TW" sz="2000" b="1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algn="ctr"/>
            <a:r>
              <a:rPr lang="zh-TW" altLang="en-US" sz="2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冕</a:t>
            </a:r>
            <a:endParaRPr lang="en-US" altLang="zh-TW" sz="2000" b="1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algn="ctr"/>
            <a:r>
              <a:rPr lang="zh-TW" altLang="en-US" sz="2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一</a:t>
            </a:r>
            <a:endParaRPr lang="en-US" altLang="zh-TW" sz="2000" b="1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algn="ctr"/>
            <a:r>
              <a:rPr lang="zh-TW" altLang="en-US" sz="2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次</a:t>
            </a:r>
            <a:endParaRPr lang="zh-TW" altLang="en-US" sz="2000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2823328" y="2965711"/>
            <a:ext cx="7546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永</a:t>
            </a:r>
            <a:endParaRPr lang="en-US" altLang="zh-TW" sz="2000" b="1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algn="ctr"/>
            <a:r>
              <a:rPr lang="zh-TW" altLang="en-US" sz="2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久</a:t>
            </a:r>
            <a:endParaRPr lang="en-US" altLang="zh-TW" sz="2000" b="1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algn="ctr"/>
            <a:r>
              <a:rPr lang="zh-TW" altLang="en-US" sz="2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佔</a:t>
            </a:r>
            <a:endParaRPr lang="en-US" altLang="zh-TW" sz="2000" b="1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algn="ctr"/>
            <a:r>
              <a:rPr lang="zh-TW" altLang="en-US" sz="2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領</a:t>
            </a:r>
            <a:endParaRPr lang="zh-TW" altLang="en-US" sz="2000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106" name="Picture 2" descr="ãéª°å­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017" y="3003947"/>
            <a:ext cx="1404666" cy="153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圓角矩形 106"/>
          <p:cNvSpPr/>
          <p:nvPr/>
        </p:nvSpPr>
        <p:spPr>
          <a:xfrm>
            <a:off x="4316471" y="2099777"/>
            <a:ext cx="2484738" cy="2503055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5" name="圖片 5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73" t="19007" r="27568" b="36211"/>
          <a:stretch/>
        </p:blipFill>
        <p:spPr>
          <a:xfrm>
            <a:off x="7799714" y="314475"/>
            <a:ext cx="342979" cy="478365"/>
          </a:xfrm>
          <a:prstGeom prst="rect">
            <a:avLst/>
          </a:prstGeom>
        </p:spPr>
      </p:pic>
      <p:pic>
        <p:nvPicPr>
          <p:cNvPr id="56" name="圖片 5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35" t="20700" r="28691" b="34517"/>
          <a:stretch/>
        </p:blipFill>
        <p:spPr>
          <a:xfrm>
            <a:off x="8398969" y="2648230"/>
            <a:ext cx="423733" cy="505451"/>
          </a:xfrm>
          <a:prstGeom prst="rect">
            <a:avLst/>
          </a:prstGeom>
        </p:spPr>
      </p:pic>
      <p:pic>
        <p:nvPicPr>
          <p:cNvPr id="57" name="圖片 5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69" t="17985" r="27531" b="32872"/>
          <a:stretch/>
        </p:blipFill>
        <p:spPr>
          <a:xfrm>
            <a:off x="8162425" y="204388"/>
            <a:ext cx="389459" cy="559223"/>
          </a:xfrm>
          <a:prstGeom prst="rect">
            <a:avLst/>
          </a:prstGeom>
        </p:spPr>
      </p:pic>
      <p:pic>
        <p:nvPicPr>
          <p:cNvPr id="59" name="圖片 5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95" t="19163" r="29756" b="33520"/>
          <a:stretch/>
        </p:blipFill>
        <p:spPr>
          <a:xfrm>
            <a:off x="4668997" y="350049"/>
            <a:ext cx="418146" cy="599680"/>
          </a:xfrm>
          <a:prstGeom prst="rect">
            <a:avLst/>
          </a:prstGeom>
        </p:spPr>
      </p:pic>
      <p:sp>
        <p:nvSpPr>
          <p:cNvPr id="60" name="橢圓 59"/>
          <p:cNvSpPr/>
          <p:nvPr/>
        </p:nvSpPr>
        <p:spPr>
          <a:xfrm>
            <a:off x="2531038" y="617892"/>
            <a:ext cx="354935" cy="539076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5</a:t>
            </a:r>
            <a:endParaRPr lang="zh-TW" altLang="en-US" sz="2800" dirty="0"/>
          </a:p>
        </p:txBody>
      </p:sp>
      <p:sp>
        <p:nvSpPr>
          <p:cNvPr id="61" name="橢圓 60"/>
          <p:cNvSpPr/>
          <p:nvPr/>
        </p:nvSpPr>
        <p:spPr>
          <a:xfrm>
            <a:off x="8596214" y="908797"/>
            <a:ext cx="353822" cy="56792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6</a:t>
            </a:r>
            <a:endParaRPr lang="zh-TW" altLang="en-US" sz="3200" dirty="0"/>
          </a:p>
        </p:txBody>
      </p:sp>
      <p:sp>
        <p:nvSpPr>
          <p:cNvPr id="62" name="橢圓 61"/>
          <p:cNvSpPr/>
          <p:nvPr/>
        </p:nvSpPr>
        <p:spPr>
          <a:xfrm>
            <a:off x="7974208" y="2613496"/>
            <a:ext cx="267855" cy="2678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橢圓 62"/>
          <p:cNvSpPr/>
          <p:nvPr/>
        </p:nvSpPr>
        <p:spPr>
          <a:xfrm>
            <a:off x="4473754" y="920334"/>
            <a:ext cx="267855" cy="26785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/>
          <p:cNvSpPr/>
          <p:nvPr/>
        </p:nvSpPr>
        <p:spPr>
          <a:xfrm>
            <a:off x="4506223" y="1217394"/>
            <a:ext cx="267855" cy="26785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/>
        </p:nvSpPr>
        <p:spPr>
          <a:xfrm>
            <a:off x="2940076" y="502854"/>
            <a:ext cx="267855" cy="26785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/>
          <p:cNvSpPr/>
          <p:nvPr/>
        </p:nvSpPr>
        <p:spPr>
          <a:xfrm>
            <a:off x="2929469" y="809778"/>
            <a:ext cx="267855" cy="26785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/>
        </p:nvSpPr>
        <p:spPr>
          <a:xfrm>
            <a:off x="2892003" y="1108289"/>
            <a:ext cx="267855" cy="26785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9" name="Picture 2" descr="ãéª°å­ãçåçæå°çµæ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345" y="2232025"/>
            <a:ext cx="1261325" cy="137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圓角矩形 69"/>
          <p:cNvSpPr/>
          <p:nvPr/>
        </p:nvSpPr>
        <p:spPr>
          <a:xfrm>
            <a:off x="2365869" y="4636364"/>
            <a:ext cx="1684123" cy="77333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/>
          <p:cNvSpPr/>
          <p:nvPr/>
        </p:nvSpPr>
        <p:spPr>
          <a:xfrm>
            <a:off x="2478592" y="4780267"/>
            <a:ext cx="1560343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遊戲結束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208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圓角矩形 18"/>
          <p:cNvSpPr/>
          <p:nvPr/>
        </p:nvSpPr>
        <p:spPr>
          <a:xfrm>
            <a:off x="316003" y="272915"/>
            <a:ext cx="8700654" cy="6354618"/>
          </a:xfrm>
          <a:prstGeom prst="roundRect">
            <a:avLst>
              <a:gd name="adj" fmla="val 8527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7464869" y="782233"/>
            <a:ext cx="1751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開始</a:t>
            </a:r>
            <a:endParaRPr lang="zh-TW" altLang="en-US" sz="2000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1615370" y="1476724"/>
            <a:ext cx="6266243" cy="4197149"/>
          </a:xfrm>
          <a:prstGeom prst="roundRect">
            <a:avLst>
              <a:gd name="adj" fmla="val 8527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" name="直線接點 2"/>
          <p:cNvCxnSpPr/>
          <p:nvPr/>
        </p:nvCxnSpPr>
        <p:spPr>
          <a:xfrm>
            <a:off x="1851255" y="304800"/>
            <a:ext cx="0" cy="12032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2533044" y="266358"/>
            <a:ext cx="0" cy="12032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3226063" y="266358"/>
            <a:ext cx="0" cy="12032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3861331" y="266358"/>
            <a:ext cx="0" cy="12032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4467723" y="304800"/>
            <a:ext cx="0" cy="12032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>
            <a:off x="5083739" y="304800"/>
            <a:ext cx="0" cy="12032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5747883" y="266358"/>
            <a:ext cx="0" cy="12032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6471378" y="266358"/>
            <a:ext cx="0" cy="12032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1851255" y="5705225"/>
            <a:ext cx="9622" cy="95419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>
            <a:off x="2542666" y="5724446"/>
            <a:ext cx="0" cy="89653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3226063" y="5705225"/>
            <a:ext cx="9622" cy="91575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3861331" y="5705225"/>
            <a:ext cx="9622" cy="91575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4467723" y="5705225"/>
            <a:ext cx="9622" cy="95419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>
            <a:off x="5083739" y="5705225"/>
            <a:ext cx="9622" cy="95419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>
            <a:off x="5747883" y="5705225"/>
            <a:ext cx="9622" cy="91575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6412026" y="5705225"/>
            <a:ext cx="9622" cy="95419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>
            <a:off x="7095419" y="5705225"/>
            <a:ext cx="9622" cy="95968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7661705" y="304800"/>
            <a:ext cx="0" cy="12032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 flipH="1">
            <a:off x="7814105" y="1620274"/>
            <a:ext cx="1060388" cy="4020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/>
          <p:nvPr/>
        </p:nvCxnSpPr>
        <p:spPr>
          <a:xfrm flipH="1">
            <a:off x="7799714" y="2467944"/>
            <a:ext cx="1060388" cy="4020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/>
          <p:cNvCxnSpPr/>
          <p:nvPr/>
        </p:nvCxnSpPr>
        <p:spPr>
          <a:xfrm flipH="1" flipV="1">
            <a:off x="7772455" y="3304852"/>
            <a:ext cx="1135930" cy="632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/>
          <p:cNvCxnSpPr/>
          <p:nvPr/>
        </p:nvCxnSpPr>
        <p:spPr>
          <a:xfrm flipH="1" flipV="1">
            <a:off x="7814106" y="3789526"/>
            <a:ext cx="1135930" cy="632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/>
          <p:nvPr/>
        </p:nvCxnSpPr>
        <p:spPr>
          <a:xfrm flipH="1" flipV="1">
            <a:off x="7687094" y="4539595"/>
            <a:ext cx="1135930" cy="632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/>
          <p:cNvCxnSpPr/>
          <p:nvPr/>
        </p:nvCxnSpPr>
        <p:spPr>
          <a:xfrm flipH="1" flipV="1">
            <a:off x="7778838" y="5204057"/>
            <a:ext cx="1135930" cy="632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/>
          <p:nvPr/>
        </p:nvCxnSpPr>
        <p:spPr>
          <a:xfrm flipH="1" flipV="1">
            <a:off x="7724172" y="5724446"/>
            <a:ext cx="1135930" cy="632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接點 83"/>
          <p:cNvCxnSpPr/>
          <p:nvPr/>
        </p:nvCxnSpPr>
        <p:spPr>
          <a:xfrm flipH="1" flipV="1">
            <a:off x="345067" y="1732013"/>
            <a:ext cx="1135930" cy="632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/>
          <p:cNvCxnSpPr/>
          <p:nvPr/>
        </p:nvCxnSpPr>
        <p:spPr>
          <a:xfrm flipH="1" flipV="1">
            <a:off x="381003" y="2293323"/>
            <a:ext cx="1135930" cy="632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/>
          <p:nvPr/>
        </p:nvCxnSpPr>
        <p:spPr>
          <a:xfrm flipH="1" flipV="1">
            <a:off x="333161" y="2858259"/>
            <a:ext cx="1135930" cy="632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 flipH="1" flipV="1">
            <a:off x="333161" y="3640613"/>
            <a:ext cx="1135930" cy="632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/>
          <p:nvPr/>
        </p:nvCxnSpPr>
        <p:spPr>
          <a:xfrm flipH="1" flipV="1">
            <a:off x="316003" y="4250468"/>
            <a:ext cx="1135930" cy="632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/>
          <p:nvPr/>
        </p:nvCxnSpPr>
        <p:spPr>
          <a:xfrm flipH="1" flipV="1">
            <a:off x="316003" y="5141672"/>
            <a:ext cx="1135930" cy="632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/>
          <p:cNvCxnSpPr/>
          <p:nvPr/>
        </p:nvCxnSpPr>
        <p:spPr>
          <a:xfrm flipH="1" flipV="1">
            <a:off x="345067" y="5564886"/>
            <a:ext cx="1135930" cy="632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字方塊 91"/>
          <p:cNvSpPr txBox="1"/>
          <p:nvPr/>
        </p:nvSpPr>
        <p:spPr>
          <a:xfrm>
            <a:off x="5687888" y="5699732"/>
            <a:ext cx="75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機</a:t>
            </a:r>
            <a:r>
              <a:rPr lang="zh-TW" altLang="en-US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會</a:t>
            </a:r>
            <a:endParaRPr lang="en-US" altLang="zh-TW" sz="2000" b="1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algn="ctr"/>
            <a:r>
              <a:rPr lang="zh-TW" altLang="en-US" sz="2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命</a:t>
            </a:r>
            <a:r>
              <a:rPr lang="zh-TW" altLang="en-US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運</a:t>
            </a:r>
            <a:endParaRPr lang="zh-TW" altLang="en-US" sz="2000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1799288" y="761748"/>
            <a:ext cx="75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機</a:t>
            </a:r>
            <a:r>
              <a:rPr lang="zh-TW" altLang="en-US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會</a:t>
            </a:r>
            <a:endParaRPr lang="en-US" altLang="zh-TW" sz="2000" b="1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algn="ctr"/>
            <a:r>
              <a:rPr lang="zh-TW" altLang="en-US" sz="2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命</a:t>
            </a:r>
            <a:r>
              <a:rPr lang="zh-TW" altLang="en-US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運</a:t>
            </a:r>
            <a:endParaRPr lang="zh-TW" altLang="en-US" sz="2000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cxnSp>
        <p:nvCxnSpPr>
          <p:cNvPr id="94" name="直線接點 93"/>
          <p:cNvCxnSpPr/>
          <p:nvPr/>
        </p:nvCxnSpPr>
        <p:spPr>
          <a:xfrm>
            <a:off x="7677472" y="5628123"/>
            <a:ext cx="9622" cy="95968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/>
          <p:cNvSpPr txBox="1"/>
          <p:nvPr/>
        </p:nvSpPr>
        <p:spPr>
          <a:xfrm>
            <a:off x="546711" y="2386109"/>
            <a:ext cx="75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機</a:t>
            </a:r>
            <a:r>
              <a:rPr lang="zh-TW" altLang="en-US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會</a:t>
            </a:r>
            <a:endParaRPr lang="en-US" altLang="zh-TW" sz="2000" b="1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algn="ctr"/>
            <a:r>
              <a:rPr lang="zh-TW" altLang="en-US" sz="2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命</a:t>
            </a:r>
            <a:r>
              <a:rPr lang="zh-TW" altLang="en-US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運</a:t>
            </a:r>
            <a:endParaRPr lang="zh-TW" altLang="en-US" sz="2000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8068088" y="3908612"/>
            <a:ext cx="75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機</a:t>
            </a:r>
            <a:r>
              <a:rPr lang="zh-TW" altLang="en-US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會</a:t>
            </a:r>
            <a:endParaRPr lang="en-US" altLang="zh-TW" sz="2000" b="1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algn="ctr"/>
            <a:r>
              <a:rPr lang="zh-TW" altLang="en-US" sz="2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命</a:t>
            </a:r>
            <a:r>
              <a:rPr lang="zh-TW" altLang="en-US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運</a:t>
            </a:r>
            <a:endParaRPr lang="zh-TW" altLang="en-US" sz="2000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97" name="橢圓 96"/>
          <p:cNvSpPr/>
          <p:nvPr/>
        </p:nvSpPr>
        <p:spPr>
          <a:xfrm>
            <a:off x="2041236" y="1948873"/>
            <a:ext cx="267855" cy="26785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橢圓 97"/>
          <p:cNvSpPr/>
          <p:nvPr/>
        </p:nvSpPr>
        <p:spPr>
          <a:xfrm>
            <a:off x="2585872" y="1948872"/>
            <a:ext cx="267855" cy="26785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橢圓 98"/>
          <p:cNvSpPr/>
          <p:nvPr/>
        </p:nvSpPr>
        <p:spPr>
          <a:xfrm>
            <a:off x="2585871" y="2272820"/>
            <a:ext cx="267855" cy="26785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橢圓 99"/>
          <p:cNvSpPr/>
          <p:nvPr/>
        </p:nvSpPr>
        <p:spPr>
          <a:xfrm>
            <a:off x="3129196" y="1940844"/>
            <a:ext cx="267855" cy="26785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橢圓 100"/>
          <p:cNvSpPr/>
          <p:nvPr/>
        </p:nvSpPr>
        <p:spPr>
          <a:xfrm>
            <a:off x="3117798" y="2606124"/>
            <a:ext cx="267855" cy="26785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橢圓 101"/>
          <p:cNvSpPr/>
          <p:nvPr/>
        </p:nvSpPr>
        <p:spPr>
          <a:xfrm>
            <a:off x="3122928" y="2261528"/>
            <a:ext cx="267855" cy="26785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文字方塊 102"/>
          <p:cNvSpPr txBox="1"/>
          <p:nvPr/>
        </p:nvSpPr>
        <p:spPr>
          <a:xfrm>
            <a:off x="1831257" y="2304076"/>
            <a:ext cx="75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佔</a:t>
            </a:r>
            <a:endParaRPr lang="en-US" altLang="zh-TW" sz="2000" b="1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algn="ctr"/>
            <a:r>
              <a:rPr lang="zh-TW" altLang="en-US" sz="2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領</a:t>
            </a:r>
            <a:endParaRPr lang="zh-TW" altLang="en-US" sz="2000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2321533" y="2639358"/>
            <a:ext cx="7546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衛</a:t>
            </a:r>
            <a:endParaRPr lang="en-US" altLang="zh-TW" sz="2000" b="1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algn="ctr"/>
            <a:r>
              <a:rPr lang="zh-TW" altLang="en-US" sz="2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冕</a:t>
            </a:r>
            <a:endParaRPr lang="en-US" altLang="zh-TW" sz="2000" b="1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algn="ctr"/>
            <a:r>
              <a:rPr lang="zh-TW" altLang="en-US" sz="2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一</a:t>
            </a:r>
            <a:endParaRPr lang="en-US" altLang="zh-TW" sz="2000" b="1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algn="ctr"/>
            <a:r>
              <a:rPr lang="zh-TW" altLang="en-US" sz="2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次</a:t>
            </a:r>
            <a:endParaRPr lang="zh-TW" altLang="en-US" sz="2000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2823328" y="2965711"/>
            <a:ext cx="7546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永</a:t>
            </a:r>
            <a:endParaRPr lang="en-US" altLang="zh-TW" sz="2000" b="1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algn="ctr"/>
            <a:r>
              <a:rPr lang="zh-TW" altLang="en-US" sz="2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久</a:t>
            </a:r>
            <a:endParaRPr lang="en-US" altLang="zh-TW" sz="2000" b="1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algn="ctr"/>
            <a:r>
              <a:rPr lang="zh-TW" altLang="en-US" sz="2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佔</a:t>
            </a:r>
            <a:endParaRPr lang="en-US" altLang="zh-TW" sz="2000" b="1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algn="ctr"/>
            <a:r>
              <a:rPr lang="zh-TW" altLang="en-US" sz="2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領</a:t>
            </a:r>
            <a:endParaRPr lang="zh-TW" altLang="en-US" sz="2000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106" name="Picture 2" descr="ãéª°å­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377" y="2406747"/>
            <a:ext cx="1549762" cy="1694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圓角矩形 106"/>
          <p:cNvSpPr/>
          <p:nvPr/>
        </p:nvSpPr>
        <p:spPr>
          <a:xfrm>
            <a:off x="4316471" y="2099777"/>
            <a:ext cx="2484738" cy="2503055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5" name="圖片 5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73" t="19007" r="27568" b="36211"/>
          <a:stretch/>
        </p:blipFill>
        <p:spPr>
          <a:xfrm>
            <a:off x="7799714" y="314475"/>
            <a:ext cx="342979" cy="478365"/>
          </a:xfrm>
          <a:prstGeom prst="rect">
            <a:avLst/>
          </a:prstGeom>
        </p:spPr>
      </p:pic>
      <p:pic>
        <p:nvPicPr>
          <p:cNvPr id="56" name="圖片 5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35" t="20700" r="28691" b="34517"/>
          <a:stretch/>
        </p:blipFill>
        <p:spPr>
          <a:xfrm>
            <a:off x="8398969" y="2648230"/>
            <a:ext cx="423733" cy="505451"/>
          </a:xfrm>
          <a:prstGeom prst="rect">
            <a:avLst/>
          </a:prstGeom>
        </p:spPr>
      </p:pic>
      <p:pic>
        <p:nvPicPr>
          <p:cNvPr id="57" name="圖片 5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69" t="17985" r="27531" b="32872"/>
          <a:stretch/>
        </p:blipFill>
        <p:spPr>
          <a:xfrm>
            <a:off x="8162425" y="204388"/>
            <a:ext cx="389459" cy="559223"/>
          </a:xfrm>
          <a:prstGeom prst="rect">
            <a:avLst/>
          </a:prstGeom>
        </p:spPr>
      </p:pic>
      <p:pic>
        <p:nvPicPr>
          <p:cNvPr id="59" name="圖片 5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95" t="19163" r="29756" b="33520"/>
          <a:stretch/>
        </p:blipFill>
        <p:spPr>
          <a:xfrm>
            <a:off x="4668997" y="350049"/>
            <a:ext cx="418146" cy="599680"/>
          </a:xfrm>
          <a:prstGeom prst="rect">
            <a:avLst/>
          </a:prstGeom>
        </p:spPr>
      </p:pic>
      <p:sp>
        <p:nvSpPr>
          <p:cNvPr id="60" name="橢圓 59"/>
          <p:cNvSpPr/>
          <p:nvPr/>
        </p:nvSpPr>
        <p:spPr>
          <a:xfrm>
            <a:off x="2531038" y="617892"/>
            <a:ext cx="354935" cy="539076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5</a:t>
            </a:r>
            <a:endParaRPr lang="zh-TW" altLang="en-US" sz="2800" dirty="0"/>
          </a:p>
        </p:txBody>
      </p:sp>
      <p:sp>
        <p:nvSpPr>
          <p:cNvPr id="61" name="橢圓 60"/>
          <p:cNvSpPr/>
          <p:nvPr/>
        </p:nvSpPr>
        <p:spPr>
          <a:xfrm>
            <a:off x="8596214" y="908797"/>
            <a:ext cx="353822" cy="56792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6</a:t>
            </a:r>
            <a:endParaRPr lang="zh-TW" altLang="en-US" sz="3200" dirty="0"/>
          </a:p>
        </p:txBody>
      </p:sp>
      <p:sp>
        <p:nvSpPr>
          <p:cNvPr id="62" name="橢圓 61"/>
          <p:cNvSpPr/>
          <p:nvPr/>
        </p:nvSpPr>
        <p:spPr>
          <a:xfrm>
            <a:off x="7974208" y="2613496"/>
            <a:ext cx="267855" cy="2678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橢圓 62"/>
          <p:cNvSpPr/>
          <p:nvPr/>
        </p:nvSpPr>
        <p:spPr>
          <a:xfrm>
            <a:off x="4473754" y="920334"/>
            <a:ext cx="267855" cy="26785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/>
          <p:cNvSpPr/>
          <p:nvPr/>
        </p:nvSpPr>
        <p:spPr>
          <a:xfrm>
            <a:off x="4506223" y="1217394"/>
            <a:ext cx="267855" cy="26785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/>
        </p:nvSpPr>
        <p:spPr>
          <a:xfrm>
            <a:off x="2940076" y="502854"/>
            <a:ext cx="267855" cy="26785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/>
          <p:cNvSpPr/>
          <p:nvPr/>
        </p:nvSpPr>
        <p:spPr>
          <a:xfrm>
            <a:off x="2929469" y="809778"/>
            <a:ext cx="267855" cy="26785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/>
        </p:nvSpPr>
        <p:spPr>
          <a:xfrm>
            <a:off x="2892003" y="1108289"/>
            <a:ext cx="267855" cy="26785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圓角矩形 67"/>
          <p:cNvSpPr/>
          <p:nvPr/>
        </p:nvSpPr>
        <p:spPr>
          <a:xfrm>
            <a:off x="2341287" y="2711885"/>
            <a:ext cx="4858327" cy="110143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/>
        </p:nvSpPr>
        <p:spPr>
          <a:xfrm>
            <a:off x="3455798" y="2877882"/>
            <a:ext cx="2778325" cy="76944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4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sz="4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小的回合</a:t>
            </a:r>
            <a:endParaRPr lang="en-US" altLang="zh-TW" sz="4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137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圓角矩形 18"/>
          <p:cNvSpPr/>
          <p:nvPr/>
        </p:nvSpPr>
        <p:spPr>
          <a:xfrm>
            <a:off x="316003" y="272915"/>
            <a:ext cx="8700654" cy="6354618"/>
          </a:xfrm>
          <a:prstGeom prst="roundRect">
            <a:avLst>
              <a:gd name="adj" fmla="val 8527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7464869" y="782233"/>
            <a:ext cx="1751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開始</a:t>
            </a:r>
            <a:endParaRPr lang="zh-TW" altLang="en-US" sz="2000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1615370" y="1476724"/>
            <a:ext cx="6266243" cy="4197149"/>
          </a:xfrm>
          <a:prstGeom prst="roundRect">
            <a:avLst>
              <a:gd name="adj" fmla="val 8527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" name="直線接點 2"/>
          <p:cNvCxnSpPr/>
          <p:nvPr/>
        </p:nvCxnSpPr>
        <p:spPr>
          <a:xfrm>
            <a:off x="1851255" y="304800"/>
            <a:ext cx="0" cy="12032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2533044" y="266358"/>
            <a:ext cx="0" cy="12032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3226063" y="266358"/>
            <a:ext cx="0" cy="12032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3861331" y="266358"/>
            <a:ext cx="0" cy="12032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4467723" y="304800"/>
            <a:ext cx="0" cy="12032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>
            <a:off x="5083739" y="304800"/>
            <a:ext cx="0" cy="12032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5747883" y="266358"/>
            <a:ext cx="0" cy="12032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6471378" y="266358"/>
            <a:ext cx="0" cy="12032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1851255" y="5705225"/>
            <a:ext cx="9622" cy="95419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>
            <a:off x="2542666" y="5724446"/>
            <a:ext cx="0" cy="89653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3226063" y="5705225"/>
            <a:ext cx="9622" cy="91575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3861331" y="5705225"/>
            <a:ext cx="9622" cy="91575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4467723" y="5705225"/>
            <a:ext cx="9622" cy="95419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>
            <a:off x="5083739" y="5705225"/>
            <a:ext cx="9622" cy="95419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>
            <a:off x="5747883" y="5705225"/>
            <a:ext cx="9622" cy="91575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6412026" y="5705225"/>
            <a:ext cx="9622" cy="95419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>
            <a:off x="7095419" y="5705225"/>
            <a:ext cx="9622" cy="95968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7661705" y="304800"/>
            <a:ext cx="0" cy="12032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 flipH="1">
            <a:off x="7814105" y="1620274"/>
            <a:ext cx="1060388" cy="4020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/>
          <p:nvPr/>
        </p:nvCxnSpPr>
        <p:spPr>
          <a:xfrm flipH="1">
            <a:off x="7799714" y="2467944"/>
            <a:ext cx="1060388" cy="4020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/>
          <p:cNvCxnSpPr/>
          <p:nvPr/>
        </p:nvCxnSpPr>
        <p:spPr>
          <a:xfrm flipH="1" flipV="1">
            <a:off x="7772455" y="3304852"/>
            <a:ext cx="1135930" cy="632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/>
          <p:cNvCxnSpPr/>
          <p:nvPr/>
        </p:nvCxnSpPr>
        <p:spPr>
          <a:xfrm flipH="1" flipV="1">
            <a:off x="7814106" y="3789526"/>
            <a:ext cx="1135930" cy="632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/>
          <p:nvPr/>
        </p:nvCxnSpPr>
        <p:spPr>
          <a:xfrm flipH="1" flipV="1">
            <a:off x="7687094" y="4539595"/>
            <a:ext cx="1135930" cy="632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/>
          <p:cNvCxnSpPr/>
          <p:nvPr/>
        </p:nvCxnSpPr>
        <p:spPr>
          <a:xfrm flipH="1" flipV="1">
            <a:off x="7778838" y="5204057"/>
            <a:ext cx="1135930" cy="632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/>
          <p:nvPr/>
        </p:nvCxnSpPr>
        <p:spPr>
          <a:xfrm flipH="1" flipV="1">
            <a:off x="7724172" y="5724446"/>
            <a:ext cx="1135930" cy="632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接點 83"/>
          <p:cNvCxnSpPr/>
          <p:nvPr/>
        </p:nvCxnSpPr>
        <p:spPr>
          <a:xfrm flipH="1" flipV="1">
            <a:off x="345067" y="1732013"/>
            <a:ext cx="1135930" cy="632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/>
          <p:cNvCxnSpPr/>
          <p:nvPr/>
        </p:nvCxnSpPr>
        <p:spPr>
          <a:xfrm flipH="1" flipV="1">
            <a:off x="381003" y="2293323"/>
            <a:ext cx="1135930" cy="632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/>
          <p:nvPr/>
        </p:nvCxnSpPr>
        <p:spPr>
          <a:xfrm flipH="1" flipV="1">
            <a:off x="333161" y="2858259"/>
            <a:ext cx="1135930" cy="632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 flipH="1" flipV="1">
            <a:off x="333161" y="3640613"/>
            <a:ext cx="1135930" cy="632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/>
          <p:nvPr/>
        </p:nvCxnSpPr>
        <p:spPr>
          <a:xfrm flipH="1" flipV="1">
            <a:off x="316003" y="4250468"/>
            <a:ext cx="1135930" cy="632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/>
          <p:nvPr/>
        </p:nvCxnSpPr>
        <p:spPr>
          <a:xfrm flipH="1" flipV="1">
            <a:off x="316003" y="5141672"/>
            <a:ext cx="1135930" cy="632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/>
          <p:cNvCxnSpPr/>
          <p:nvPr/>
        </p:nvCxnSpPr>
        <p:spPr>
          <a:xfrm flipH="1" flipV="1">
            <a:off x="345067" y="5564886"/>
            <a:ext cx="1135930" cy="632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字方塊 91"/>
          <p:cNvSpPr txBox="1"/>
          <p:nvPr/>
        </p:nvSpPr>
        <p:spPr>
          <a:xfrm>
            <a:off x="5687888" y="5699732"/>
            <a:ext cx="75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機</a:t>
            </a:r>
            <a:r>
              <a:rPr lang="zh-TW" altLang="en-US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會</a:t>
            </a:r>
            <a:endParaRPr lang="en-US" altLang="zh-TW" sz="2000" b="1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algn="ctr"/>
            <a:r>
              <a:rPr lang="zh-TW" altLang="en-US" sz="2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命</a:t>
            </a:r>
            <a:r>
              <a:rPr lang="zh-TW" altLang="en-US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運</a:t>
            </a:r>
            <a:endParaRPr lang="zh-TW" altLang="en-US" sz="2000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1799288" y="761748"/>
            <a:ext cx="75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機</a:t>
            </a:r>
            <a:r>
              <a:rPr lang="zh-TW" altLang="en-US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會</a:t>
            </a:r>
            <a:endParaRPr lang="en-US" altLang="zh-TW" sz="2000" b="1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algn="ctr"/>
            <a:r>
              <a:rPr lang="zh-TW" altLang="en-US" sz="2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命</a:t>
            </a:r>
            <a:r>
              <a:rPr lang="zh-TW" altLang="en-US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運</a:t>
            </a:r>
            <a:endParaRPr lang="zh-TW" altLang="en-US" sz="2000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cxnSp>
        <p:nvCxnSpPr>
          <p:cNvPr id="94" name="直線接點 93"/>
          <p:cNvCxnSpPr/>
          <p:nvPr/>
        </p:nvCxnSpPr>
        <p:spPr>
          <a:xfrm>
            <a:off x="7677472" y="5628123"/>
            <a:ext cx="9622" cy="95968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/>
          <p:cNvSpPr txBox="1"/>
          <p:nvPr/>
        </p:nvSpPr>
        <p:spPr>
          <a:xfrm>
            <a:off x="546711" y="2386109"/>
            <a:ext cx="75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機</a:t>
            </a:r>
            <a:r>
              <a:rPr lang="zh-TW" altLang="en-US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會</a:t>
            </a:r>
            <a:endParaRPr lang="en-US" altLang="zh-TW" sz="2000" b="1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algn="ctr"/>
            <a:r>
              <a:rPr lang="zh-TW" altLang="en-US" sz="2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命</a:t>
            </a:r>
            <a:r>
              <a:rPr lang="zh-TW" altLang="en-US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運</a:t>
            </a:r>
            <a:endParaRPr lang="zh-TW" altLang="en-US" sz="2000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8068088" y="3908612"/>
            <a:ext cx="75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機</a:t>
            </a:r>
            <a:r>
              <a:rPr lang="zh-TW" altLang="en-US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會</a:t>
            </a:r>
            <a:endParaRPr lang="en-US" altLang="zh-TW" sz="2000" b="1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algn="ctr"/>
            <a:r>
              <a:rPr lang="zh-TW" altLang="en-US" sz="2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命</a:t>
            </a:r>
            <a:r>
              <a:rPr lang="zh-TW" altLang="en-US" sz="20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運</a:t>
            </a:r>
            <a:endParaRPr lang="zh-TW" altLang="en-US" sz="2000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97" name="橢圓 96"/>
          <p:cNvSpPr/>
          <p:nvPr/>
        </p:nvSpPr>
        <p:spPr>
          <a:xfrm>
            <a:off x="2041236" y="1948873"/>
            <a:ext cx="267855" cy="26785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橢圓 97"/>
          <p:cNvSpPr/>
          <p:nvPr/>
        </p:nvSpPr>
        <p:spPr>
          <a:xfrm>
            <a:off x="2585872" y="1948872"/>
            <a:ext cx="267855" cy="26785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橢圓 98"/>
          <p:cNvSpPr/>
          <p:nvPr/>
        </p:nvSpPr>
        <p:spPr>
          <a:xfrm>
            <a:off x="2585871" y="2272820"/>
            <a:ext cx="267855" cy="26785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橢圓 99"/>
          <p:cNvSpPr/>
          <p:nvPr/>
        </p:nvSpPr>
        <p:spPr>
          <a:xfrm>
            <a:off x="3129196" y="1940844"/>
            <a:ext cx="267855" cy="26785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橢圓 100"/>
          <p:cNvSpPr/>
          <p:nvPr/>
        </p:nvSpPr>
        <p:spPr>
          <a:xfrm>
            <a:off x="3117798" y="2606124"/>
            <a:ext cx="267855" cy="26785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橢圓 101"/>
          <p:cNvSpPr/>
          <p:nvPr/>
        </p:nvSpPr>
        <p:spPr>
          <a:xfrm>
            <a:off x="3122928" y="2261528"/>
            <a:ext cx="267855" cy="26785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文字方塊 102"/>
          <p:cNvSpPr txBox="1"/>
          <p:nvPr/>
        </p:nvSpPr>
        <p:spPr>
          <a:xfrm>
            <a:off x="1831257" y="2304076"/>
            <a:ext cx="75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佔</a:t>
            </a:r>
            <a:endParaRPr lang="en-US" altLang="zh-TW" sz="2000" b="1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algn="ctr"/>
            <a:r>
              <a:rPr lang="zh-TW" altLang="en-US" sz="2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領</a:t>
            </a:r>
            <a:endParaRPr lang="zh-TW" altLang="en-US" sz="2000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2321533" y="2639358"/>
            <a:ext cx="7546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衛</a:t>
            </a:r>
            <a:endParaRPr lang="en-US" altLang="zh-TW" sz="2000" b="1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algn="ctr"/>
            <a:r>
              <a:rPr lang="zh-TW" altLang="en-US" sz="2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冕</a:t>
            </a:r>
            <a:endParaRPr lang="en-US" altLang="zh-TW" sz="2000" b="1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algn="ctr"/>
            <a:r>
              <a:rPr lang="zh-TW" altLang="en-US" sz="2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一</a:t>
            </a:r>
            <a:endParaRPr lang="en-US" altLang="zh-TW" sz="2000" b="1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algn="ctr"/>
            <a:r>
              <a:rPr lang="zh-TW" altLang="en-US" sz="2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次</a:t>
            </a:r>
            <a:endParaRPr lang="zh-TW" altLang="en-US" sz="2000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2823328" y="2965711"/>
            <a:ext cx="7546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永</a:t>
            </a:r>
            <a:endParaRPr lang="en-US" altLang="zh-TW" sz="2000" b="1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algn="ctr"/>
            <a:r>
              <a:rPr lang="zh-TW" altLang="en-US" sz="2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久</a:t>
            </a:r>
            <a:endParaRPr lang="en-US" altLang="zh-TW" sz="2000" b="1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algn="ctr"/>
            <a:r>
              <a:rPr lang="zh-TW" altLang="en-US" sz="2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佔</a:t>
            </a:r>
            <a:endParaRPr lang="en-US" altLang="zh-TW" sz="2000" b="1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algn="ctr"/>
            <a:r>
              <a:rPr lang="zh-TW" altLang="en-US" sz="2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領</a:t>
            </a:r>
            <a:endParaRPr lang="zh-TW" altLang="en-US" sz="2000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106" name="Picture 2" descr="ãéª°å­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377" y="2406747"/>
            <a:ext cx="1549762" cy="1694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圓角矩形 106"/>
          <p:cNvSpPr/>
          <p:nvPr/>
        </p:nvSpPr>
        <p:spPr>
          <a:xfrm>
            <a:off x="4316471" y="2099777"/>
            <a:ext cx="2484738" cy="2503055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5" name="圖片 5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73" t="19007" r="27568" b="36211"/>
          <a:stretch/>
        </p:blipFill>
        <p:spPr>
          <a:xfrm>
            <a:off x="7799714" y="314475"/>
            <a:ext cx="342979" cy="478365"/>
          </a:xfrm>
          <a:prstGeom prst="rect">
            <a:avLst/>
          </a:prstGeom>
        </p:spPr>
      </p:pic>
      <p:pic>
        <p:nvPicPr>
          <p:cNvPr id="56" name="圖片 5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35" t="20700" r="28691" b="34517"/>
          <a:stretch/>
        </p:blipFill>
        <p:spPr>
          <a:xfrm>
            <a:off x="8398969" y="2648230"/>
            <a:ext cx="423733" cy="505451"/>
          </a:xfrm>
          <a:prstGeom prst="rect">
            <a:avLst/>
          </a:prstGeom>
        </p:spPr>
      </p:pic>
      <p:pic>
        <p:nvPicPr>
          <p:cNvPr id="57" name="圖片 5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69" t="17985" r="27531" b="32872"/>
          <a:stretch/>
        </p:blipFill>
        <p:spPr>
          <a:xfrm>
            <a:off x="8162425" y="204388"/>
            <a:ext cx="389459" cy="559223"/>
          </a:xfrm>
          <a:prstGeom prst="rect">
            <a:avLst/>
          </a:prstGeom>
        </p:spPr>
      </p:pic>
      <p:pic>
        <p:nvPicPr>
          <p:cNvPr id="59" name="圖片 5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95" t="19163" r="29756" b="33520"/>
          <a:stretch/>
        </p:blipFill>
        <p:spPr>
          <a:xfrm>
            <a:off x="4668997" y="350049"/>
            <a:ext cx="418146" cy="599680"/>
          </a:xfrm>
          <a:prstGeom prst="rect">
            <a:avLst/>
          </a:prstGeom>
        </p:spPr>
      </p:pic>
      <p:sp>
        <p:nvSpPr>
          <p:cNvPr id="60" name="橢圓 59"/>
          <p:cNvSpPr/>
          <p:nvPr/>
        </p:nvSpPr>
        <p:spPr>
          <a:xfrm>
            <a:off x="2531038" y="617892"/>
            <a:ext cx="354935" cy="539076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5</a:t>
            </a:r>
            <a:endParaRPr lang="zh-TW" altLang="en-US" sz="2800" dirty="0"/>
          </a:p>
        </p:txBody>
      </p:sp>
      <p:sp>
        <p:nvSpPr>
          <p:cNvPr id="61" name="橢圓 60"/>
          <p:cNvSpPr/>
          <p:nvPr/>
        </p:nvSpPr>
        <p:spPr>
          <a:xfrm>
            <a:off x="8479961" y="3897631"/>
            <a:ext cx="353822" cy="56792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6</a:t>
            </a:r>
            <a:endParaRPr lang="zh-TW" altLang="en-US" sz="3200" dirty="0"/>
          </a:p>
        </p:txBody>
      </p:sp>
      <p:sp>
        <p:nvSpPr>
          <p:cNvPr id="62" name="橢圓 61"/>
          <p:cNvSpPr/>
          <p:nvPr/>
        </p:nvSpPr>
        <p:spPr>
          <a:xfrm>
            <a:off x="7974208" y="2613496"/>
            <a:ext cx="267855" cy="2678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橢圓 62"/>
          <p:cNvSpPr/>
          <p:nvPr/>
        </p:nvSpPr>
        <p:spPr>
          <a:xfrm>
            <a:off x="4473754" y="920334"/>
            <a:ext cx="267855" cy="26785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/>
          <p:cNvSpPr/>
          <p:nvPr/>
        </p:nvSpPr>
        <p:spPr>
          <a:xfrm>
            <a:off x="4506223" y="1217394"/>
            <a:ext cx="267855" cy="26785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/>
        </p:nvSpPr>
        <p:spPr>
          <a:xfrm>
            <a:off x="2940076" y="502854"/>
            <a:ext cx="267855" cy="26785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/>
          <p:cNvSpPr/>
          <p:nvPr/>
        </p:nvSpPr>
        <p:spPr>
          <a:xfrm>
            <a:off x="2929469" y="809778"/>
            <a:ext cx="267855" cy="26785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/>
        </p:nvSpPr>
        <p:spPr>
          <a:xfrm>
            <a:off x="2892003" y="1108289"/>
            <a:ext cx="267855" cy="26785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35681" y="24325"/>
            <a:ext cx="9144000" cy="6829532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圓角矩形 86"/>
          <p:cNvSpPr/>
          <p:nvPr/>
        </p:nvSpPr>
        <p:spPr>
          <a:xfrm>
            <a:off x="2959291" y="1070044"/>
            <a:ext cx="3602181" cy="54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76200" cmpd="thickThin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5400" dirty="0">
              <a:solidFill>
                <a:schemeClr val="tx1"/>
              </a:solidFill>
            </a:endParaRPr>
          </a:p>
        </p:txBody>
      </p:sp>
      <p:cxnSp>
        <p:nvCxnSpPr>
          <p:cNvPr id="108" name="直線接點 107"/>
          <p:cNvCxnSpPr/>
          <p:nvPr/>
        </p:nvCxnSpPr>
        <p:spPr>
          <a:xfrm>
            <a:off x="3746162" y="1146180"/>
            <a:ext cx="2872509" cy="2207491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/>
          <p:cNvCxnSpPr/>
          <p:nvPr/>
        </p:nvCxnSpPr>
        <p:spPr>
          <a:xfrm>
            <a:off x="2984563" y="3560929"/>
            <a:ext cx="3402542" cy="2669309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/>
          <p:cNvCxnSpPr/>
          <p:nvPr/>
        </p:nvCxnSpPr>
        <p:spPr>
          <a:xfrm>
            <a:off x="3889325" y="1072289"/>
            <a:ext cx="2636983" cy="206433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10"/>
          <p:cNvCxnSpPr/>
          <p:nvPr/>
        </p:nvCxnSpPr>
        <p:spPr>
          <a:xfrm>
            <a:off x="3159428" y="3528014"/>
            <a:ext cx="3315854" cy="2609035"/>
          </a:xfrm>
          <a:prstGeom prst="line">
            <a:avLst/>
          </a:prstGeom>
          <a:ln w="381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字方塊 111"/>
          <p:cNvSpPr txBox="1"/>
          <p:nvPr/>
        </p:nvSpPr>
        <p:spPr>
          <a:xfrm>
            <a:off x="3579908" y="177544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暫停一回合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13" name="直線接點 112"/>
          <p:cNvCxnSpPr/>
          <p:nvPr/>
        </p:nvCxnSpPr>
        <p:spPr>
          <a:xfrm>
            <a:off x="3210453" y="2439271"/>
            <a:ext cx="31218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字方塊 113"/>
          <p:cNvSpPr txBox="1"/>
          <p:nvPr/>
        </p:nvSpPr>
        <p:spPr>
          <a:xfrm>
            <a:off x="3418035" y="2843155"/>
            <a:ext cx="305724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中午去小福買午餐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，偷懶沒停在格子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內，被水源阿伯拖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吊。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5" name="圓角矩形 114"/>
          <p:cNvSpPr/>
          <p:nvPr/>
        </p:nvSpPr>
        <p:spPr>
          <a:xfrm>
            <a:off x="7016765" y="5883333"/>
            <a:ext cx="1684123" cy="773337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矩形 115"/>
          <p:cNvSpPr/>
          <p:nvPr/>
        </p:nvSpPr>
        <p:spPr>
          <a:xfrm>
            <a:off x="7129488" y="6027236"/>
            <a:ext cx="1560343" cy="46166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繼續</a:t>
            </a:r>
            <a:endParaRPr lang="zh-TW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190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1810327" y="1117115"/>
            <a:ext cx="6373091" cy="2488136"/>
          </a:xfrm>
          <a:prstGeom prst="roundRect">
            <a:avLst>
              <a:gd name="adj" fmla="val 7758"/>
            </a:avLst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1734148" y="3706620"/>
            <a:ext cx="3262725" cy="1123998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5089234" y="3706620"/>
            <a:ext cx="3177311" cy="1123997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5089235" y="4931986"/>
            <a:ext cx="3177310" cy="1080887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1734147" y="4931986"/>
            <a:ext cx="3262726" cy="1080887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517591" y="1779353"/>
            <a:ext cx="480131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椰林小舖旁的一</a:t>
            </a:r>
            <a:r>
              <a:rPr lang="zh-TW" altLang="en-US" sz="4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大塊</a:t>
            </a:r>
            <a:endParaRPr lang="en-US" altLang="zh-TW" sz="40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用地</a:t>
            </a:r>
            <a:r>
              <a:rPr lang="zh-TW" altLang="en-US" sz="4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有何種功用？</a:t>
            </a:r>
          </a:p>
        </p:txBody>
      </p:sp>
      <p:sp>
        <p:nvSpPr>
          <p:cNvPr id="15" name="矩形 14"/>
          <p:cNvSpPr/>
          <p:nvPr/>
        </p:nvSpPr>
        <p:spPr>
          <a:xfrm>
            <a:off x="2349847" y="4036656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腳踏車停車場</a:t>
            </a:r>
          </a:p>
        </p:txBody>
      </p:sp>
      <p:sp>
        <p:nvSpPr>
          <p:cNvPr id="16" name="矩形 15"/>
          <p:cNvSpPr/>
          <p:nvPr/>
        </p:nvSpPr>
        <p:spPr>
          <a:xfrm>
            <a:off x="5724213" y="4036655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學生運動場</a:t>
            </a:r>
          </a:p>
        </p:txBody>
      </p:sp>
      <p:sp>
        <p:nvSpPr>
          <p:cNvPr id="17" name="矩形 16"/>
          <p:cNvSpPr/>
          <p:nvPr/>
        </p:nvSpPr>
        <p:spPr>
          <a:xfrm>
            <a:off x="2811511" y="528776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台大林場</a:t>
            </a:r>
          </a:p>
        </p:txBody>
      </p:sp>
      <p:sp>
        <p:nvSpPr>
          <p:cNvPr id="18" name="矩形 17"/>
          <p:cNvSpPr/>
          <p:nvPr/>
        </p:nvSpPr>
        <p:spPr>
          <a:xfrm>
            <a:off x="5903133" y="524159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台大農場</a:t>
            </a:r>
          </a:p>
        </p:txBody>
      </p:sp>
      <p:sp>
        <p:nvSpPr>
          <p:cNvPr id="19" name="矩形 18"/>
          <p:cNvSpPr/>
          <p:nvPr/>
        </p:nvSpPr>
        <p:spPr>
          <a:xfrm>
            <a:off x="2050473" y="483925"/>
            <a:ext cx="6687127" cy="156631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 flipH="1">
            <a:off x="8737599" y="458026"/>
            <a:ext cx="45719" cy="114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34" y="168474"/>
            <a:ext cx="770867" cy="770867"/>
          </a:xfrm>
          <a:prstGeom prst="rect">
            <a:avLst/>
          </a:prstGeom>
        </p:spPr>
      </p:pic>
      <p:sp>
        <p:nvSpPr>
          <p:cNvPr id="20" name="文字方塊 19"/>
          <p:cNvSpPr txBox="1"/>
          <p:nvPr/>
        </p:nvSpPr>
        <p:spPr>
          <a:xfrm rot="5400000">
            <a:off x="-2848546" y="3058353"/>
            <a:ext cx="63401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9600" b="1" dirty="0" smtClean="0">
                <a:solidFill>
                  <a:schemeClr val="bg2">
                    <a:lumMod val="9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挑戰失敗！</a:t>
            </a:r>
            <a:endParaRPr lang="zh-TW" altLang="en-US" sz="9600" b="1" dirty="0">
              <a:solidFill>
                <a:schemeClr val="bg2">
                  <a:lumMod val="9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圓角矩形 9"/>
          <p:cNvSpPr/>
          <p:nvPr/>
        </p:nvSpPr>
        <p:spPr>
          <a:xfrm rot="20036813">
            <a:off x="600042" y="1792826"/>
            <a:ext cx="8423564" cy="2497083"/>
          </a:xfrm>
          <a:prstGeom prst="roundRect">
            <a:avLst/>
          </a:prstGeom>
          <a:noFill/>
          <a:ln w="1143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600" b="1" dirty="0" smtClean="0">
                <a:solidFill>
                  <a:srgbClr val="FF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超</a:t>
            </a:r>
            <a:r>
              <a:rPr lang="zh-TW" altLang="en-US" sz="9600" b="1" dirty="0">
                <a:solidFill>
                  <a:srgbClr val="FF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</a:t>
            </a:r>
            <a:r>
              <a:rPr lang="zh-TW" altLang="en-US" sz="9600" b="1" dirty="0" smtClean="0">
                <a:solidFill>
                  <a:srgbClr val="FF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！殘念！</a:t>
            </a:r>
            <a:endParaRPr lang="zh-TW" altLang="en-US" sz="9600" b="1" dirty="0">
              <a:solidFill>
                <a:srgbClr val="FF33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圓角矩形 22"/>
          <p:cNvSpPr/>
          <p:nvPr/>
        </p:nvSpPr>
        <p:spPr>
          <a:xfrm rot="19935871">
            <a:off x="6623361" y="3547174"/>
            <a:ext cx="1684123" cy="773337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 rot="19935871">
            <a:off x="6736084" y="3691077"/>
            <a:ext cx="1560343" cy="46166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繼續</a:t>
            </a:r>
            <a:endParaRPr lang="zh-TW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759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圓角矩形 17"/>
          <p:cNvSpPr/>
          <p:nvPr/>
        </p:nvSpPr>
        <p:spPr>
          <a:xfrm>
            <a:off x="1856509" y="886206"/>
            <a:ext cx="6373091" cy="2488136"/>
          </a:xfrm>
          <a:prstGeom prst="roundRect">
            <a:avLst>
              <a:gd name="adj" fmla="val 775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1780330" y="3475711"/>
            <a:ext cx="3262725" cy="1123998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5135416" y="3475711"/>
            <a:ext cx="3177311" cy="112399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5135417" y="4701077"/>
            <a:ext cx="3177310" cy="108088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1780329" y="4701077"/>
            <a:ext cx="3262726" cy="108088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396029" y="3805747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腳踏車停車場</a:t>
            </a:r>
          </a:p>
        </p:txBody>
      </p:sp>
      <p:sp>
        <p:nvSpPr>
          <p:cNvPr id="9" name="矩形 8"/>
          <p:cNvSpPr/>
          <p:nvPr/>
        </p:nvSpPr>
        <p:spPr>
          <a:xfrm>
            <a:off x="5770395" y="3805746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學生運動場</a:t>
            </a:r>
          </a:p>
        </p:txBody>
      </p:sp>
      <p:sp>
        <p:nvSpPr>
          <p:cNvPr id="10" name="矩形 9"/>
          <p:cNvSpPr/>
          <p:nvPr/>
        </p:nvSpPr>
        <p:spPr>
          <a:xfrm>
            <a:off x="2857693" y="505685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台大林場</a:t>
            </a:r>
          </a:p>
        </p:txBody>
      </p:sp>
      <p:sp>
        <p:nvSpPr>
          <p:cNvPr id="11" name="矩形 10"/>
          <p:cNvSpPr/>
          <p:nvPr/>
        </p:nvSpPr>
        <p:spPr>
          <a:xfrm>
            <a:off x="5949315" y="501068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台大農場</a:t>
            </a:r>
          </a:p>
        </p:txBody>
      </p:sp>
      <p:sp>
        <p:nvSpPr>
          <p:cNvPr id="12" name="橢圓 11"/>
          <p:cNvSpPr/>
          <p:nvPr/>
        </p:nvSpPr>
        <p:spPr>
          <a:xfrm>
            <a:off x="1269193" y="3029411"/>
            <a:ext cx="1080655" cy="108065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2306781" y="1288638"/>
            <a:ext cx="5472545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解析</a:t>
            </a:r>
            <a:endParaRPr lang="en-US" altLang="zh-TW" sz="4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那</a:t>
            </a:r>
            <a:r>
              <a: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塊地為腳踏車停車場</a:t>
            </a:r>
          </a:p>
        </p:txBody>
      </p:sp>
      <p:sp>
        <p:nvSpPr>
          <p:cNvPr id="21" name="文字方塊 20"/>
          <p:cNvSpPr txBox="1"/>
          <p:nvPr/>
        </p:nvSpPr>
        <p:spPr>
          <a:xfrm rot="5400000">
            <a:off x="-2848546" y="3058353"/>
            <a:ext cx="63401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96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挑戰成</a:t>
            </a:r>
            <a:r>
              <a:rPr lang="zh-TW" altLang="en-US" sz="96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</a:t>
            </a:r>
            <a:r>
              <a:rPr lang="zh-TW" altLang="en-US" sz="96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！</a:t>
            </a:r>
            <a:endParaRPr lang="zh-TW" altLang="en-US" sz="9600" b="1" dirty="0">
              <a:solidFill>
                <a:schemeClr val="accent2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7016765" y="5883333"/>
            <a:ext cx="1684123" cy="773337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7129488" y="6027236"/>
            <a:ext cx="1560343" cy="46166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繼續</a:t>
            </a:r>
            <a:endParaRPr lang="zh-TW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4394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圓角矩形 17"/>
          <p:cNvSpPr/>
          <p:nvPr/>
        </p:nvSpPr>
        <p:spPr>
          <a:xfrm>
            <a:off x="1856509" y="886206"/>
            <a:ext cx="6373091" cy="2488136"/>
          </a:xfrm>
          <a:prstGeom prst="roundRect">
            <a:avLst>
              <a:gd name="adj" fmla="val 775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1780330" y="3475711"/>
            <a:ext cx="3262725" cy="112399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5135416" y="3475711"/>
            <a:ext cx="3177311" cy="1123997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5135417" y="4701077"/>
            <a:ext cx="3177310" cy="108088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780329" y="4701077"/>
            <a:ext cx="3262726" cy="108088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396029" y="3805747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腳踏車停車場</a:t>
            </a:r>
          </a:p>
        </p:txBody>
      </p:sp>
      <p:sp>
        <p:nvSpPr>
          <p:cNvPr id="9" name="矩形 8"/>
          <p:cNvSpPr/>
          <p:nvPr/>
        </p:nvSpPr>
        <p:spPr>
          <a:xfrm>
            <a:off x="5770395" y="3805746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學生運動場</a:t>
            </a:r>
          </a:p>
        </p:txBody>
      </p:sp>
      <p:sp>
        <p:nvSpPr>
          <p:cNvPr id="10" name="矩形 9"/>
          <p:cNvSpPr/>
          <p:nvPr/>
        </p:nvSpPr>
        <p:spPr>
          <a:xfrm>
            <a:off x="2857693" y="505685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台大林場</a:t>
            </a:r>
          </a:p>
        </p:txBody>
      </p:sp>
      <p:sp>
        <p:nvSpPr>
          <p:cNvPr id="11" name="矩形 10"/>
          <p:cNvSpPr/>
          <p:nvPr/>
        </p:nvSpPr>
        <p:spPr>
          <a:xfrm>
            <a:off x="5949315" y="501068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台大農場</a:t>
            </a:r>
          </a:p>
        </p:txBody>
      </p:sp>
      <p:sp>
        <p:nvSpPr>
          <p:cNvPr id="19" name="矩形 18"/>
          <p:cNvSpPr/>
          <p:nvPr/>
        </p:nvSpPr>
        <p:spPr>
          <a:xfrm>
            <a:off x="2306781" y="1288638"/>
            <a:ext cx="5472545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解析</a:t>
            </a:r>
            <a:endParaRPr lang="en-US" altLang="zh-TW" sz="4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那</a:t>
            </a:r>
            <a:r>
              <a: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塊地</a:t>
            </a:r>
            <a:r>
              <a:rPr lang="zh-TW" altLang="en-US" sz="3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為學生運動場</a:t>
            </a:r>
            <a:endParaRPr lang="zh-TW" altLang="en-US" sz="3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 rot="5400000">
            <a:off x="-2848546" y="3058353"/>
            <a:ext cx="63401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9600" b="1" dirty="0" smtClean="0">
                <a:solidFill>
                  <a:schemeClr val="bg2">
                    <a:lumMod val="9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挑戰失敗！</a:t>
            </a:r>
            <a:endParaRPr lang="zh-TW" altLang="en-US" sz="9600" b="1" dirty="0">
              <a:solidFill>
                <a:schemeClr val="bg2">
                  <a:lumMod val="9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" name="直線接點 2"/>
          <p:cNvCxnSpPr/>
          <p:nvPr/>
        </p:nvCxnSpPr>
        <p:spPr>
          <a:xfrm>
            <a:off x="1422400" y="3067656"/>
            <a:ext cx="860828" cy="968922"/>
          </a:xfrm>
          <a:prstGeom prst="line">
            <a:avLst/>
          </a:prstGeom>
          <a:ln w="76200">
            <a:solidFill>
              <a:srgbClr val="FF33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H="1">
            <a:off x="1438583" y="3066549"/>
            <a:ext cx="844645" cy="970029"/>
          </a:xfrm>
          <a:prstGeom prst="line">
            <a:avLst/>
          </a:prstGeom>
          <a:ln w="76200">
            <a:solidFill>
              <a:srgbClr val="FF33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016765" y="5883333"/>
            <a:ext cx="1684123" cy="773337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7129488" y="6027236"/>
            <a:ext cx="1560343" cy="46166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繼續</a:t>
            </a:r>
            <a:endParaRPr lang="zh-TW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431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836</TotalTime>
  <Words>431</Words>
  <Application>Microsoft Office PowerPoint</Application>
  <PresentationFormat>如螢幕大小 (4:3)</PresentationFormat>
  <Paragraphs>181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微軟正黑體</vt:lpstr>
      <vt:lpstr>微軟正黑體 Light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秉宸 詹</dc:creator>
  <cp:lastModifiedBy>秉宸 詹</cp:lastModifiedBy>
  <cp:revision>34</cp:revision>
  <dcterms:created xsi:type="dcterms:W3CDTF">2018-07-01T12:42:54Z</dcterms:created>
  <dcterms:modified xsi:type="dcterms:W3CDTF">2018-07-12T17:53:24Z</dcterms:modified>
</cp:coreProperties>
</file>